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ppt/diagrams/layout7.xml" ContentType="application/vnd.openxmlformats-officedocument.drawingml.diagram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diagrams/layout4.xml" ContentType="application/vnd.openxmlformats-officedocument.drawingml.diagramLayout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data7.xml" ContentType="application/vnd.openxmlformats-officedocument.drawingml.diagramData+xml"/>
  <Override PartName="/ppt/slideLayouts/slideLayout10.xml" ContentType="application/vnd.openxmlformats-officedocument.presentationml.slideLayout+xml"/>
  <Default Extension="gif" ContentType="image/gif"/>
  <Override PartName="/ppt/diagrams/layout2.xml" ContentType="application/vnd.openxmlformats-officedocument.drawingml.diagramLayout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diagrams/data5.xml" ContentType="application/vnd.openxmlformats-officedocument.drawingml.diagramData+xml"/>
  <Override PartName="/ppt/diagrams/colors7.xml" ContentType="application/vnd.openxmlformats-officedocument.drawingml.diagramColors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diagrams/data3.xml" ContentType="application/vnd.openxmlformats-officedocument.drawingml.diagramData+xml"/>
  <Override PartName="/ppt/diagrams/colors5.xml" ContentType="application/vnd.openxmlformats-officedocument.drawingml.diagramColors+xml"/>
  <Override PartName="/ppt/diagrams/colors6.xml" ContentType="application/vnd.openxmlformats-officedocument.drawingml.diagramColors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colors4.xml" ContentType="application/vnd.openxmlformats-officedocument.drawingml.diagramColors+xml"/>
  <Override PartName="/ppt/diagrams/quickStyle6.xml" ContentType="application/vnd.openxmlformats-officedocument.drawingml.diagramStyle+xml"/>
  <Override PartName="/ppt/diagrams/quickStyle7.xml" ContentType="application/vnd.openxmlformats-officedocument.drawingml.diagramStyl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diagrams/quickStyle3.xml" ContentType="application/vnd.openxmlformats-officedocument.drawingml.diagramStyle+xml"/>
  <Override PartName="/ppt/slides/slide1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12" r:id="rId1"/>
  </p:sldMasterIdLst>
  <p:sldIdLst>
    <p:sldId id="256" r:id="rId2"/>
    <p:sldId id="266" r:id="rId3"/>
    <p:sldId id="265" r:id="rId4"/>
    <p:sldId id="271" r:id="rId5"/>
    <p:sldId id="272" r:id="rId6"/>
    <p:sldId id="275" r:id="rId7"/>
    <p:sldId id="276" r:id="rId8"/>
    <p:sldId id="277" r:id="rId9"/>
    <p:sldId id="273" r:id="rId10"/>
    <p:sldId id="260" r:id="rId11"/>
    <p:sldId id="268" r:id="rId12"/>
    <p:sldId id="278" r:id="rId13"/>
    <p:sldId id="263" r:id="rId14"/>
    <p:sldId id="270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1D16F6-04B6-42E7-8524-5883A22B1FB9}" type="doc">
      <dgm:prSet loTypeId="urn:microsoft.com/office/officeart/2005/8/layout/bProcess3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5E6EA23-A82D-4773-AC99-3AF23F88582C}">
      <dgm:prSet phldrT="[Text]"/>
      <dgm:spPr/>
      <dgm:t>
        <a:bodyPr/>
        <a:lstStyle/>
        <a:p>
          <a:r>
            <a:rPr lang="en-US" dirty="0" smtClean="0"/>
            <a:t>Create Suitable Environment</a:t>
          </a:r>
          <a:endParaRPr lang="en-US" dirty="0"/>
        </a:p>
      </dgm:t>
    </dgm:pt>
    <dgm:pt modelId="{14586FEF-3AFD-40DE-BE38-425959B857C6}" type="parTrans" cxnId="{9547B3F6-C22A-40BF-8C19-CB9F171E2CBB}">
      <dgm:prSet/>
      <dgm:spPr/>
      <dgm:t>
        <a:bodyPr/>
        <a:lstStyle/>
        <a:p>
          <a:endParaRPr lang="en-US"/>
        </a:p>
      </dgm:t>
    </dgm:pt>
    <dgm:pt modelId="{F7D4A0BA-C707-49B2-BA0A-99D93C0ADE6D}" type="sibTrans" cxnId="{9547B3F6-C22A-40BF-8C19-CB9F171E2CBB}">
      <dgm:prSet/>
      <dgm:spPr/>
      <dgm:t>
        <a:bodyPr/>
        <a:lstStyle/>
        <a:p>
          <a:endParaRPr lang="en-US" dirty="0"/>
        </a:p>
      </dgm:t>
    </dgm:pt>
    <dgm:pt modelId="{06DC8295-E85E-4D05-9546-130CAE60D4FB}">
      <dgm:prSet phldrT="[Text]"/>
      <dgm:spPr/>
      <dgm:t>
        <a:bodyPr/>
        <a:lstStyle/>
        <a:p>
          <a:r>
            <a:rPr lang="en-US" dirty="0" smtClean="0"/>
            <a:t>Choose Neural Network Layers</a:t>
          </a:r>
          <a:endParaRPr lang="en-US" dirty="0"/>
        </a:p>
      </dgm:t>
    </dgm:pt>
    <dgm:pt modelId="{07C46766-C630-4DCF-A257-0B544B0EA628}" type="parTrans" cxnId="{91663D72-8CB4-4596-B122-D68009363617}">
      <dgm:prSet/>
      <dgm:spPr/>
      <dgm:t>
        <a:bodyPr/>
        <a:lstStyle/>
        <a:p>
          <a:endParaRPr lang="en-US"/>
        </a:p>
      </dgm:t>
    </dgm:pt>
    <dgm:pt modelId="{787A56B0-3E27-462D-AE6A-474FAFDC3052}" type="sibTrans" cxnId="{91663D72-8CB4-4596-B122-D68009363617}">
      <dgm:prSet/>
      <dgm:spPr/>
      <dgm:t>
        <a:bodyPr/>
        <a:lstStyle/>
        <a:p>
          <a:endParaRPr lang="en-US" dirty="0"/>
        </a:p>
      </dgm:t>
    </dgm:pt>
    <dgm:pt modelId="{0713241B-15C0-4772-9DB0-6E590C4DC1A3}">
      <dgm:prSet phldrT="[Text]"/>
      <dgm:spPr/>
      <dgm:t>
        <a:bodyPr/>
        <a:lstStyle/>
        <a:p>
          <a:r>
            <a:rPr lang="en-US" dirty="0" smtClean="0"/>
            <a:t>NN AI </a:t>
          </a:r>
          <a:r>
            <a:rPr lang="en-US" i="1" u="sng" dirty="0" smtClean="0"/>
            <a:t>Explores</a:t>
          </a:r>
          <a:r>
            <a:rPr lang="en-US" dirty="0" smtClean="0"/>
            <a:t> and Learns</a:t>
          </a:r>
          <a:endParaRPr lang="en-US" dirty="0"/>
        </a:p>
      </dgm:t>
    </dgm:pt>
    <dgm:pt modelId="{5661CE3E-8074-4732-AD23-353A5F9A4972}" type="parTrans" cxnId="{1E0E87D3-8451-493A-821F-24B1FC304241}">
      <dgm:prSet/>
      <dgm:spPr/>
      <dgm:t>
        <a:bodyPr/>
        <a:lstStyle/>
        <a:p>
          <a:endParaRPr lang="en-US"/>
        </a:p>
      </dgm:t>
    </dgm:pt>
    <dgm:pt modelId="{81B7BAA7-3408-430E-A717-7490BEAD3598}" type="sibTrans" cxnId="{1E0E87D3-8451-493A-821F-24B1FC304241}">
      <dgm:prSet/>
      <dgm:spPr/>
      <dgm:t>
        <a:bodyPr/>
        <a:lstStyle/>
        <a:p>
          <a:endParaRPr lang="en-US" dirty="0"/>
        </a:p>
      </dgm:t>
    </dgm:pt>
    <dgm:pt modelId="{EAF478EC-A2F2-4B2B-A236-2D45EA50F969}">
      <dgm:prSet phldrT="[Text]"/>
      <dgm:spPr/>
      <dgm:t>
        <a:bodyPr/>
        <a:lstStyle/>
        <a:p>
          <a:r>
            <a:rPr lang="en-US" dirty="0" smtClean="0"/>
            <a:t>Observe Results</a:t>
          </a:r>
          <a:endParaRPr lang="en-US" dirty="0"/>
        </a:p>
      </dgm:t>
    </dgm:pt>
    <dgm:pt modelId="{532DE7CE-EA17-4346-BD70-E6AA00933FB9}" type="parTrans" cxnId="{5579DE4B-6748-44C5-8B30-3EEE5D2543D8}">
      <dgm:prSet/>
      <dgm:spPr/>
      <dgm:t>
        <a:bodyPr/>
        <a:lstStyle/>
        <a:p>
          <a:endParaRPr lang="en-US"/>
        </a:p>
      </dgm:t>
    </dgm:pt>
    <dgm:pt modelId="{13BD7BBC-69B8-4C2B-8E0F-E512B94B8395}" type="sibTrans" cxnId="{5579DE4B-6748-44C5-8B30-3EEE5D2543D8}">
      <dgm:prSet/>
      <dgm:spPr/>
      <dgm:t>
        <a:bodyPr/>
        <a:lstStyle/>
        <a:p>
          <a:endParaRPr lang="en-US" dirty="0"/>
        </a:p>
      </dgm:t>
    </dgm:pt>
    <dgm:pt modelId="{A8D7D60B-2182-406E-BBF1-98DE0F3CE84C}">
      <dgm:prSet phldrT="[Text]"/>
      <dgm:spPr/>
      <dgm:t>
        <a:bodyPr/>
        <a:lstStyle/>
        <a:p>
          <a:r>
            <a:rPr lang="en-US" dirty="0" smtClean="0"/>
            <a:t>Refinement of HyperParameters</a:t>
          </a:r>
          <a:endParaRPr lang="en-US" dirty="0"/>
        </a:p>
      </dgm:t>
    </dgm:pt>
    <dgm:pt modelId="{9A67603A-2033-4490-AA44-091EBB7CD879}" type="parTrans" cxnId="{E88EA5DB-DA64-4288-BF0C-2FE51D592318}">
      <dgm:prSet/>
      <dgm:spPr/>
      <dgm:t>
        <a:bodyPr/>
        <a:lstStyle/>
        <a:p>
          <a:endParaRPr lang="en-US"/>
        </a:p>
      </dgm:t>
    </dgm:pt>
    <dgm:pt modelId="{100815DE-BA6C-4461-939E-DD940FC362F5}" type="sibTrans" cxnId="{E88EA5DB-DA64-4288-BF0C-2FE51D592318}">
      <dgm:prSet/>
      <dgm:spPr/>
      <dgm:t>
        <a:bodyPr/>
        <a:lstStyle/>
        <a:p>
          <a:endParaRPr lang="en-US" dirty="0"/>
        </a:p>
      </dgm:t>
    </dgm:pt>
    <dgm:pt modelId="{083640EB-5D79-4647-BA33-960ED628CA29}">
      <dgm:prSet phldrT="[Text]"/>
      <dgm:spPr/>
      <dgm:t>
        <a:bodyPr/>
        <a:lstStyle/>
        <a:p>
          <a:r>
            <a:rPr lang="en-US" dirty="0" smtClean="0"/>
            <a:t>NN AI </a:t>
          </a:r>
          <a:r>
            <a:rPr lang="en-US" i="1" u="sng" dirty="0" smtClean="0"/>
            <a:t>Exploits</a:t>
          </a:r>
          <a:r>
            <a:rPr lang="en-US" dirty="0" smtClean="0"/>
            <a:t> Environment</a:t>
          </a:r>
          <a:endParaRPr lang="en-US" dirty="0"/>
        </a:p>
      </dgm:t>
    </dgm:pt>
    <dgm:pt modelId="{F1C29082-1D68-49A4-B235-C0A9BBA07ACC}" type="parTrans" cxnId="{0A19FA5F-F105-41DB-A558-A53C1D824870}">
      <dgm:prSet/>
      <dgm:spPr/>
    </dgm:pt>
    <dgm:pt modelId="{6C466E67-55FE-4FEB-94DD-F38879FE0414}" type="sibTrans" cxnId="{0A19FA5F-F105-41DB-A558-A53C1D824870}">
      <dgm:prSet/>
      <dgm:spPr/>
    </dgm:pt>
    <dgm:pt modelId="{2C3AC463-C829-4D84-A39F-6B8C2ED39665}" type="pres">
      <dgm:prSet presAssocID="{DC1D16F6-04B6-42E7-8524-5883A22B1FB9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9984E3C3-3CED-4617-901C-04E6999E2587}" type="pres">
      <dgm:prSet presAssocID="{05E6EA23-A82D-4773-AC99-3AF23F88582C}" presName="node" presStyleLbl="node1" presStyleIdx="0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3FE5DDE-FBD3-4624-8CAF-3FCCC61F0241}" type="pres">
      <dgm:prSet presAssocID="{F7D4A0BA-C707-49B2-BA0A-99D93C0ADE6D}" presName="sibTrans" presStyleLbl="sibTrans1D1" presStyleIdx="0" presStyleCnt="5"/>
      <dgm:spPr/>
      <dgm:t>
        <a:bodyPr/>
        <a:lstStyle/>
        <a:p>
          <a:endParaRPr lang="en-US"/>
        </a:p>
      </dgm:t>
    </dgm:pt>
    <dgm:pt modelId="{424ACC93-F7D6-4081-9622-049B81B966E7}" type="pres">
      <dgm:prSet presAssocID="{F7D4A0BA-C707-49B2-BA0A-99D93C0ADE6D}" presName="connectorText" presStyleLbl="sibTrans1D1" presStyleIdx="0" presStyleCnt="5"/>
      <dgm:spPr/>
      <dgm:t>
        <a:bodyPr/>
        <a:lstStyle/>
        <a:p>
          <a:endParaRPr lang="en-US"/>
        </a:p>
      </dgm:t>
    </dgm:pt>
    <dgm:pt modelId="{87BB4DE2-A396-452D-B526-D704A8476C71}" type="pres">
      <dgm:prSet presAssocID="{06DC8295-E85E-4D05-9546-130CAE60D4FB}" presName="node" presStyleLbl="node1" presStyleIdx="1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7EBDEBC-E5F9-473A-AB93-BE0799475E14}" type="pres">
      <dgm:prSet presAssocID="{787A56B0-3E27-462D-AE6A-474FAFDC3052}" presName="sibTrans" presStyleLbl="sibTrans1D1" presStyleIdx="1" presStyleCnt="5"/>
      <dgm:spPr/>
      <dgm:t>
        <a:bodyPr/>
        <a:lstStyle/>
        <a:p>
          <a:endParaRPr lang="en-US"/>
        </a:p>
      </dgm:t>
    </dgm:pt>
    <dgm:pt modelId="{976520B5-0DCF-4E0A-8528-A03629B657AE}" type="pres">
      <dgm:prSet presAssocID="{787A56B0-3E27-462D-AE6A-474FAFDC3052}" presName="connectorText" presStyleLbl="sibTrans1D1" presStyleIdx="1" presStyleCnt="5"/>
      <dgm:spPr/>
      <dgm:t>
        <a:bodyPr/>
        <a:lstStyle/>
        <a:p>
          <a:endParaRPr lang="en-US"/>
        </a:p>
      </dgm:t>
    </dgm:pt>
    <dgm:pt modelId="{6559090E-DB12-4237-A47A-0DB95D539A23}" type="pres">
      <dgm:prSet presAssocID="{0713241B-15C0-4772-9DB0-6E590C4DC1A3}" presName="node" presStyleLbl="node1" presStyleIdx="2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8CD4F1-3A38-45BE-A57E-4F794DECB6C6}" type="pres">
      <dgm:prSet presAssocID="{81B7BAA7-3408-430E-A717-7490BEAD3598}" presName="sibTrans" presStyleLbl="sibTrans1D1" presStyleIdx="2" presStyleCnt="5"/>
      <dgm:spPr/>
      <dgm:t>
        <a:bodyPr/>
        <a:lstStyle/>
        <a:p>
          <a:endParaRPr lang="en-US"/>
        </a:p>
      </dgm:t>
    </dgm:pt>
    <dgm:pt modelId="{722FAB41-CC90-48F4-A661-67A605288889}" type="pres">
      <dgm:prSet presAssocID="{81B7BAA7-3408-430E-A717-7490BEAD3598}" presName="connectorText" presStyleLbl="sibTrans1D1" presStyleIdx="2" presStyleCnt="5"/>
      <dgm:spPr/>
      <dgm:t>
        <a:bodyPr/>
        <a:lstStyle/>
        <a:p>
          <a:endParaRPr lang="en-US"/>
        </a:p>
      </dgm:t>
    </dgm:pt>
    <dgm:pt modelId="{8BE3B874-1F3D-4A0B-8167-BBEE82358E1B}" type="pres">
      <dgm:prSet presAssocID="{EAF478EC-A2F2-4B2B-A236-2D45EA50F969}" presName="node" presStyleLbl="node1" presStyleIdx="3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D7B1F2A-93E2-43CE-BB89-3C7ABBB5B981}" type="pres">
      <dgm:prSet presAssocID="{13BD7BBC-69B8-4C2B-8E0F-E512B94B8395}" presName="sibTrans" presStyleLbl="sibTrans1D1" presStyleIdx="3" presStyleCnt="5"/>
      <dgm:spPr/>
      <dgm:t>
        <a:bodyPr/>
        <a:lstStyle/>
        <a:p>
          <a:endParaRPr lang="en-US"/>
        </a:p>
      </dgm:t>
    </dgm:pt>
    <dgm:pt modelId="{0BB72014-CD4A-40BA-BC26-1AA2ACAFECAB}" type="pres">
      <dgm:prSet presAssocID="{13BD7BBC-69B8-4C2B-8E0F-E512B94B8395}" presName="connectorText" presStyleLbl="sibTrans1D1" presStyleIdx="3" presStyleCnt="5"/>
      <dgm:spPr/>
      <dgm:t>
        <a:bodyPr/>
        <a:lstStyle/>
        <a:p>
          <a:endParaRPr lang="en-US"/>
        </a:p>
      </dgm:t>
    </dgm:pt>
    <dgm:pt modelId="{878722C2-C573-45C3-8123-647DED4ED83D}" type="pres">
      <dgm:prSet presAssocID="{A8D7D60B-2182-406E-BBF1-98DE0F3CE84C}" presName="node" presStyleLbl="node1" presStyleIdx="4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D3C9C63-371C-4C34-9697-CBF118F2CF22}" type="pres">
      <dgm:prSet presAssocID="{100815DE-BA6C-4461-939E-DD940FC362F5}" presName="sibTrans" presStyleLbl="sibTrans1D1" presStyleIdx="4" presStyleCnt="5"/>
      <dgm:spPr/>
      <dgm:t>
        <a:bodyPr/>
        <a:lstStyle/>
        <a:p>
          <a:endParaRPr lang="en-US"/>
        </a:p>
      </dgm:t>
    </dgm:pt>
    <dgm:pt modelId="{391E55F0-C736-443D-8050-8B574981645E}" type="pres">
      <dgm:prSet presAssocID="{100815DE-BA6C-4461-939E-DD940FC362F5}" presName="connectorText" presStyleLbl="sibTrans1D1" presStyleIdx="4" presStyleCnt="5"/>
      <dgm:spPr/>
      <dgm:t>
        <a:bodyPr/>
        <a:lstStyle/>
        <a:p>
          <a:endParaRPr lang="en-US"/>
        </a:p>
      </dgm:t>
    </dgm:pt>
    <dgm:pt modelId="{B0293EAC-E69F-4F64-86C6-6D73D73990BE}" type="pres">
      <dgm:prSet presAssocID="{083640EB-5D79-4647-BA33-960ED628CA29}" presName="node" presStyleLbl="node1" presStyleIdx="5" presStyleCnt="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F6834FA-D3EC-4F90-B9DE-5837FD69DD8B}" type="presOf" srcId="{100815DE-BA6C-4461-939E-DD940FC362F5}" destId="{391E55F0-C736-443D-8050-8B574981645E}" srcOrd="1" destOrd="0" presId="urn:microsoft.com/office/officeart/2005/8/layout/bProcess3"/>
    <dgm:cxn modelId="{91663D72-8CB4-4596-B122-D68009363617}" srcId="{DC1D16F6-04B6-42E7-8524-5883A22B1FB9}" destId="{06DC8295-E85E-4D05-9546-130CAE60D4FB}" srcOrd="1" destOrd="0" parTransId="{07C46766-C630-4DCF-A257-0B544B0EA628}" sibTransId="{787A56B0-3E27-462D-AE6A-474FAFDC3052}"/>
    <dgm:cxn modelId="{8F902100-C979-48F0-8500-5ED33CBDD242}" type="presOf" srcId="{787A56B0-3E27-462D-AE6A-474FAFDC3052}" destId="{976520B5-0DCF-4E0A-8528-A03629B657AE}" srcOrd="1" destOrd="0" presId="urn:microsoft.com/office/officeart/2005/8/layout/bProcess3"/>
    <dgm:cxn modelId="{8BB3D55F-FBDB-44AE-8378-D83B686D8E86}" type="presOf" srcId="{EAF478EC-A2F2-4B2B-A236-2D45EA50F969}" destId="{8BE3B874-1F3D-4A0B-8167-BBEE82358E1B}" srcOrd="0" destOrd="0" presId="urn:microsoft.com/office/officeart/2005/8/layout/bProcess3"/>
    <dgm:cxn modelId="{0A19FA5F-F105-41DB-A558-A53C1D824870}" srcId="{DC1D16F6-04B6-42E7-8524-5883A22B1FB9}" destId="{083640EB-5D79-4647-BA33-960ED628CA29}" srcOrd="5" destOrd="0" parTransId="{F1C29082-1D68-49A4-B235-C0A9BBA07ACC}" sibTransId="{6C466E67-55FE-4FEB-94DD-F38879FE0414}"/>
    <dgm:cxn modelId="{DBAA8612-988E-4D8F-B397-6B67E62B37BA}" type="presOf" srcId="{100815DE-BA6C-4461-939E-DD940FC362F5}" destId="{ED3C9C63-371C-4C34-9697-CBF118F2CF22}" srcOrd="0" destOrd="0" presId="urn:microsoft.com/office/officeart/2005/8/layout/bProcess3"/>
    <dgm:cxn modelId="{5579DE4B-6748-44C5-8B30-3EEE5D2543D8}" srcId="{DC1D16F6-04B6-42E7-8524-5883A22B1FB9}" destId="{EAF478EC-A2F2-4B2B-A236-2D45EA50F969}" srcOrd="3" destOrd="0" parTransId="{532DE7CE-EA17-4346-BD70-E6AA00933FB9}" sibTransId="{13BD7BBC-69B8-4C2B-8E0F-E512B94B8395}"/>
    <dgm:cxn modelId="{0F24CF2F-204E-4FCD-89F5-161C756963E2}" type="presOf" srcId="{A8D7D60B-2182-406E-BBF1-98DE0F3CE84C}" destId="{878722C2-C573-45C3-8123-647DED4ED83D}" srcOrd="0" destOrd="0" presId="urn:microsoft.com/office/officeart/2005/8/layout/bProcess3"/>
    <dgm:cxn modelId="{DC18417F-B7C6-4A4F-8CFE-3BF226F2A397}" type="presOf" srcId="{13BD7BBC-69B8-4C2B-8E0F-E512B94B8395}" destId="{0BB72014-CD4A-40BA-BC26-1AA2ACAFECAB}" srcOrd="1" destOrd="0" presId="urn:microsoft.com/office/officeart/2005/8/layout/bProcess3"/>
    <dgm:cxn modelId="{C7292148-6167-4C90-B738-EAB54FF3FD70}" type="presOf" srcId="{81B7BAA7-3408-430E-A717-7490BEAD3598}" destId="{722FAB41-CC90-48F4-A661-67A605288889}" srcOrd="1" destOrd="0" presId="urn:microsoft.com/office/officeart/2005/8/layout/bProcess3"/>
    <dgm:cxn modelId="{E88EA5DB-DA64-4288-BF0C-2FE51D592318}" srcId="{DC1D16F6-04B6-42E7-8524-5883A22B1FB9}" destId="{A8D7D60B-2182-406E-BBF1-98DE0F3CE84C}" srcOrd="4" destOrd="0" parTransId="{9A67603A-2033-4490-AA44-091EBB7CD879}" sibTransId="{100815DE-BA6C-4461-939E-DD940FC362F5}"/>
    <dgm:cxn modelId="{13AA0397-94FE-4346-AE77-9A7B25748811}" type="presOf" srcId="{81B7BAA7-3408-430E-A717-7490BEAD3598}" destId="{448CD4F1-3A38-45BE-A57E-4F794DECB6C6}" srcOrd="0" destOrd="0" presId="urn:microsoft.com/office/officeart/2005/8/layout/bProcess3"/>
    <dgm:cxn modelId="{E58DAA1E-89B9-413D-AEC6-ED5BF0F02E57}" type="presOf" srcId="{0713241B-15C0-4772-9DB0-6E590C4DC1A3}" destId="{6559090E-DB12-4237-A47A-0DB95D539A23}" srcOrd="0" destOrd="0" presId="urn:microsoft.com/office/officeart/2005/8/layout/bProcess3"/>
    <dgm:cxn modelId="{E52588C2-86EC-4B2A-B35F-4F9B9CD558B8}" type="presOf" srcId="{06DC8295-E85E-4D05-9546-130CAE60D4FB}" destId="{87BB4DE2-A396-452D-B526-D704A8476C71}" srcOrd="0" destOrd="0" presId="urn:microsoft.com/office/officeart/2005/8/layout/bProcess3"/>
    <dgm:cxn modelId="{4486BDD0-FBA2-46C5-9036-050147936989}" type="presOf" srcId="{F7D4A0BA-C707-49B2-BA0A-99D93C0ADE6D}" destId="{13FE5DDE-FBD3-4624-8CAF-3FCCC61F0241}" srcOrd="0" destOrd="0" presId="urn:microsoft.com/office/officeart/2005/8/layout/bProcess3"/>
    <dgm:cxn modelId="{A0A3B630-4128-4B3E-981B-EAC2EA7DC5DE}" type="presOf" srcId="{05E6EA23-A82D-4773-AC99-3AF23F88582C}" destId="{9984E3C3-3CED-4617-901C-04E6999E2587}" srcOrd="0" destOrd="0" presId="urn:microsoft.com/office/officeart/2005/8/layout/bProcess3"/>
    <dgm:cxn modelId="{A62C23A2-DC0F-4296-918D-58D216229913}" type="presOf" srcId="{083640EB-5D79-4647-BA33-960ED628CA29}" destId="{B0293EAC-E69F-4F64-86C6-6D73D73990BE}" srcOrd="0" destOrd="0" presId="urn:microsoft.com/office/officeart/2005/8/layout/bProcess3"/>
    <dgm:cxn modelId="{BDB809C7-5389-4E92-8F18-D3C47BC007B4}" type="presOf" srcId="{DC1D16F6-04B6-42E7-8524-5883A22B1FB9}" destId="{2C3AC463-C829-4D84-A39F-6B8C2ED39665}" srcOrd="0" destOrd="0" presId="urn:microsoft.com/office/officeart/2005/8/layout/bProcess3"/>
    <dgm:cxn modelId="{E2ED78AB-652D-4DAA-87DD-FF8678B132BC}" type="presOf" srcId="{13BD7BBC-69B8-4C2B-8E0F-E512B94B8395}" destId="{CD7B1F2A-93E2-43CE-BB89-3C7ABBB5B981}" srcOrd="0" destOrd="0" presId="urn:microsoft.com/office/officeart/2005/8/layout/bProcess3"/>
    <dgm:cxn modelId="{7567199D-33B6-47AD-B236-7EFD52B12A41}" type="presOf" srcId="{787A56B0-3E27-462D-AE6A-474FAFDC3052}" destId="{A7EBDEBC-E5F9-473A-AB93-BE0799475E14}" srcOrd="0" destOrd="0" presId="urn:microsoft.com/office/officeart/2005/8/layout/bProcess3"/>
    <dgm:cxn modelId="{B440309E-FA4F-400C-822B-41EBF028DC49}" type="presOf" srcId="{F7D4A0BA-C707-49B2-BA0A-99D93C0ADE6D}" destId="{424ACC93-F7D6-4081-9622-049B81B966E7}" srcOrd="1" destOrd="0" presId="urn:microsoft.com/office/officeart/2005/8/layout/bProcess3"/>
    <dgm:cxn modelId="{1E0E87D3-8451-493A-821F-24B1FC304241}" srcId="{DC1D16F6-04B6-42E7-8524-5883A22B1FB9}" destId="{0713241B-15C0-4772-9DB0-6E590C4DC1A3}" srcOrd="2" destOrd="0" parTransId="{5661CE3E-8074-4732-AD23-353A5F9A4972}" sibTransId="{81B7BAA7-3408-430E-A717-7490BEAD3598}"/>
    <dgm:cxn modelId="{9547B3F6-C22A-40BF-8C19-CB9F171E2CBB}" srcId="{DC1D16F6-04B6-42E7-8524-5883A22B1FB9}" destId="{05E6EA23-A82D-4773-AC99-3AF23F88582C}" srcOrd="0" destOrd="0" parTransId="{14586FEF-3AFD-40DE-BE38-425959B857C6}" sibTransId="{F7D4A0BA-C707-49B2-BA0A-99D93C0ADE6D}"/>
    <dgm:cxn modelId="{98FA9C33-2E93-4B96-96F6-3E3D5E221744}" type="presParOf" srcId="{2C3AC463-C829-4D84-A39F-6B8C2ED39665}" destId="{9984E3C3-3CED-4617-901C-04E6999E2587}" srcOrd="0" destOrd="0" presId="urn:microsoft.com/office/officeart/2005/8/layout/bProcess3"/>
    <dgm:cxn modelId="{9CEC282A-1EAE-4D1D-BA89-98F09717FAD4}" type="presParOf" srcId="{2C3AC463-C829-4D84-A39F-6B8C2ED39665}" destId="{13FE5DDE-FBD3-4624-8CAF-3FCCC61F0241}" srcOrd="1" destOrd="0" presId="urn:microsoft.com/office/officeart/2005/8/layout/bProcess3"/>
    <dgm:cxn modelId="{9CDB23A8-CFE5-4482-A037-BA24F2B8FF1A}" type="presParOf" srcId="{13FE5DDE-FBD3-4624-8CAF-3FCCC61F0241}" destId="{424ACC93-F7D6-4081-9622-049B81B966E7}" srcOrd="0" destOrd="0" presId="urn:microsoft.com/office/officeart/2005/8/layout/bProcess3"/>
    <dgm:cxn modelId="{B45EC194-81A4-4FE0-9313-B9D27CEFDBF8}" type="presParOf" srcId="{2C3AC463-C829-4D84-A39F-6B8C2ED39665}" destId="{87BB4DE2-A396-452D-B526-D704A8476C71}" srcOrd="2" destOrd="0" presId="urn:microsoft.com/office/officeart/2005/8/layout/bProcess3"/>
    <dgm:cxn modelId="{FF0F0A81-530B-4502-AE77-1CD0021C209F}" type="presParOf" srcId="{2C3AC463-C829-4D84-A39F-6B8C2ED39665}" destId="{A7EBDEBC-E5F9-473A-AB93-BE0799475E14}" srcOrd="3" destOrd="0" presId="urn:microsoft.com/office/officeart/2005/8/layout/bProcess3"/>
    <dgm:cxn modelId="{E8B46CEC-1487-466A-8472-D90114EE018E}" type="presParOf" srcId="{A7EBDEBC-E5F9-473A-AB93-BE0799475E14}" destId="{976520B5-0DCF-4E0A-8528-A03629B657AE}" srcOrd="0" destOrd="0" presId="urn:microsoft.com/office/officeart/2005/8/layout/bProcess3"/>
    <dgm:cxn modelId="{7BF45FA6-18B5-4A83-B0A6-FB2EAAA27752}" type="presParOf" srcId="{2C3AC463-C829-4D84-A39F-6B8C2ED39665}" destId="{6559090E-DB12-4237-A47A-0DB95D539A23}" srcOrd="4" destOrd="0" presId="urn:microsoft.com/office/officeart/2005/8/layout/bProcess3"/>
    <dgm:cxn modelId="{3D22A2CE-E648-4638-8858-25822C6610C5}" type="presParOf" srcId="{2C3AC463-C829-4D84-A39F-6B8C2ED39665}" destId="{448CD4F1-3A38-45BE-A57E-4F794DECB6C6}" srcOrd="5" destOrd="0" presId="urn:microsoft.com/office/officeart/2005/8/layout/bProcess3"/>
    <dgm:cxn modelId="{9AED9619-F15A-484D-9495-6C434F8B1E04}" type="presParOf" srcId="{448CD4F1-3A38-45BE-A57E-4F794DECB6C6}" destId="{722FAB41-CC90-48F4-A661-67A605288889}" srcOrd="0" destOrd="0" presId="urn:microsoft.com/office/officeart/2005/8/layout/bProcess3"/>
    <dgm:cxn modelId="{888636BB-D11E-4F0C-AE0B-CC0B7DE7EA67}" type="presParOf" srcId="{2C3AC463-C829-4D84-A39F-6B8C2ED39665}" destId="{8BE3B874-1F3D-4A0B-8167-BBEE82358E1B}" srcOrd="6" destOrd="0" presId="urn:microsoft.com/office/officeart/2005/8/layout/bProcess3"/>
    <dgm:cxn modelId="{51C78E26-9EE2-4C3F-982B-51DA520B591E}" type="presParOf" srcId="{2C3AC463-C829-4D84-A39F-6B8C2ED39665}" destId="{CD7B1F2A-93E2-43CE-BB89-3C7ABBB5B981}" srcOrd="7" destOrd="0" presId="urn:microsoft.com/office/officeart/2005/8/layout/bProcess3"/>
    <dgm:cxn modelId="{47C52A19-273D-4642-B9E6-D9CF35EC7D71}" type="presParOf" srcId="{CD7B1F2A-93E2-43CE-BB89-3C7ABBB5B981}" destId="{0BB72014-CD4A-40BA-BC26-1AA2ACAFECAB}" srcOrd="0" destOrd="0" presId="urn:microsoft.com/office/officeart/2005/8/layout/bProcess3"/>
    <dgm:cxn modelId="{87E68080-4039-4563-9A3D-D03D4A419DEB}" type="presParOf" srcId="{2C3AC463-C829-4D84-A39F-6B8C2ED39665}" destId="{878722C2-C573-45C3-8123-647DED4ED83D}" srcOrd="8" destOrd="0" presId="urn:microsoft.com/office/officeart/2005/8/layout/bProcess3"/>
    <dgm:cxn modelId="{5A13E27A-9A7C-4282-982F-94336BD9F562}" type="presParOf" srcId="{2C3AC463-C829-4D84-A39F-6B8C2ED39665}" destId="{ED3C9C63-371C-4C34-9697-CBF118F2CF22}" srcOrd="9" destOrd="0" presId="urn:microsoft.com/office/officeart/2005/8/layout/bProcess3"/>
    <dgm:cxn modelId="{6B9DD642-D95C-48F9-852D-A35E29BDC133}" type="presParOf" srcId="{ED3C9C63-371C-4C34-9697-CBF118F2CF22}" destId="{391E55F0-C736-443D-8050-8B574981645E}" srcOrd="0" destOrd="0" presId="urn:microsoft.com/office/officeart/2005/8/layout/bProcess3"/>
    <dgm:cxn modelId="{801624B2-6E0E-456D-803D-DBD487A18827}" type="presParOf" srcId="{2C3AC463-C829-4D84-A39F-6B8C2ED39665}" destId="{B0293EAC-E69F-4F64-86C6-6D73D73990BE}" srcOrd="10" destOrd="0" presId="urn:microsoft.com/office/officeart/2005/8/layout/bProcess3"/>
  </dgm:cxnLst>
  <dgm:bg/>
  <dgm:whole/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98575BA-276D-4801-9FDE-08BBE0DF411A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67363-B851-48AA-94B8-11C0E480021B}">
      <dgm:prSet phldrT="[Text]"/>
      <dgm:spPr/>
      <dgm:t>
        <a:bodyPr/>
        <a:lstStyle/>
        <a:p>
          <a:r>
            <a:rPr lang="en-US" dirty="0" smtClean="0"/>
            <a:t>Model predicts quality about current state </a:t>
          </a:r>
          <a:endParaRPr lang="en-US" dirty="0"/>
        </a:p>
      </dgm:t>
    </dgm:pt>
    <dgm:pt modelId="{CAB03A9A-78B5-4C56-9B63-0CE14F442433}" type="parTrans" cxnId="{183A81FE-39D3-4A80-8C65-7C267A49248E}">
      <dgm:prSet/>
      <dgm:spPr/>
      <dgm:t>
        <a:bodyPr/>
        <a:lstStyle/>
        <a:p>
          <a:endParaRPr lang="en-US"/>
        </a:p>
      </dgm:t>
    </dgm:pt>
    <dgm:pt modelId="{833C5582-0CE8-40DE-8B46-7D2F56BE0662}" type="sibTrans" cxnId="{183A81FE-39D3-4A80-8C65-7C267A49248E}">
      <dgm:prSet/>
      <dgm:spPr/>
      <dgm:t>
        <a:bodyPr/>
        <a:lstStyle/>
        <a:p>
          <a:endParaRPr lang="en-US" dirty="0"/>
        </a:p>
      </dgm:t>
    </dgm:pt>
    <dgm:pt modelId="{873907A4-DD7E-4FA2-91BC-7CBFC9C49166}">
      <dgm:prSet/>
      <dgm:spPr/>
      <dgm:t>
        <a:bodyPr/>
        <a:lstStyle/>
        <a:p>
          <a:r>
            <a:rPr lang="en-US" dirty="0" smtClean="0"/>
            <a:t>Model Picks an Action </a:t>
          </a:r>
          <a:endParaRPr lang="en-US" dirty="0"/>
        </a:p>
      </dgm:t>
    </dgm:pt>
    <dgm:pt modelId="{BD68D191-201E-4A39-9AFC-D9DB1FF6E60E}" type="parTrans" cxnId="{E6010C01-57DA-4356-B01A-3ADCBA727896}">
      <dgm:prSet/>
      <dgm:spPr/>
      <dgm:t>
        <a:bodyPr/>
        <a:lstStyle/>
        <a:p>
          <a:endParaRPr lang="en-US"/>
        </a:p>
      </dgm:t>
    </dgm:pt>
    <dgm:pt modelId="{61072C11-52D9-4FE7-9BB1-1BABD92F1FB6}" type="sibTrans" cxnId="{E6010C01-57DA-4356-B01A-3ADCBA727896}">
      <dgm:prSet/>
      <dgm:spPr/>
      <dgm:t>
        <a:bodyPr/>
        <a:lstStyle/>
        <a:p>
          <a:endParaRPr lang="en-US" dirty="0"/>
        </a:p>
      </dgm:t>
    </dgm:pt>
    <dgm:pt modelId="{B136A791-DC41-4456-99D1-400B460527B1}">
      <dgm:prSet/>
      <dgm:spPr/>
      <dgm:t>
        <a:bodyPr/>
        <a:lstStyle/>
        <a:p>
          <a:r>
            <a:rPr lang="en-US" dirty="0" smtClean="0"/>
            <a:t>Model Revaluates new State </a:t>
          </a:r>
          <a:endParaRPr lang="en-US" dirty="0"/>
        </a:p>
      </dgm:t>
    </dgm:pt>
    <dgm:pt modelId="{D28D6692-D9D0-4FDB-8CF2-4EA07AAE7428}" type="parTrans" cxnId="{0599A595-6728-4670-9E2D-14725522FBAB}">
      <dgm:prSet/>
      <dgm:spPr/>
      <dgm:t>
        <a:bodyPr/>
        <a:lstStyle/>
        <a:p>
          <a:endParaRPr lang="en-US"/>
        </a:p>
      </dgm:t>
    </dgm:pt>
    <dgm:pt modelId="{16D216D4-B711-4592-806F-0B1A48E4569C}" type="sibTrans" cxnId="{0599A595-6728-4670-9E2D-14725522FBAB}">
      <dgm:prSet/>
      <dgm:spPr/>
      <dgm:t>
        <a:bodyPr/>
        <a:lstStyle/>
        <a:p>
          <a:endParaRPr lang="en-US" dirty="0"/>
        </a:p>
      </dgm:t>
    </dgm:pt>
    <dgm:pt modelId="{0376DBDD-5B3E-43BA-8D36-8A4130B7E439}">
      <dgm:prSet/>
      <dgm:spPr/>
      <dgm:t>
        <a:bodyPr/>
        <a:lstStyle/>
        <a:p>
          <a:r>
            <a:rPr lang="en-US" dirty="0" smtClean="0"/>
            <a:t>Expected? Surprised? </a:t>
          </a:r>
          <a:endParaRPr lang="en-US" dirty="0"/>
        </a:p>
      </dgm:t>
    </dgm:pt>
    <dgm:pt modelId="{A752BA16-37C3-41E2-ABE6-A01CFEA0B8BE}" type="parTrans" cxnId="{F5BEF8EE-C95F-4973-94EE-6246F68A469B}">
      <dgm:prSet/>
      <dgm:spPr/>
      <dgm:t>
        <a:bodyPr/>
        <a:lstStyle/>
        <a:p>
          <a:endParaRPr lang="en-US"/>
        </a:p>
      </dgm:t>
    </dgm:pt>
    <dgm:pt modelId="{F1585574-7F08-40A1-A057-8193D033FBAA}" type="sibTrans" cxnId="{F5BEF8EE-C95F-4973-94EE-6246F68A469B}">
      <dgm:prSet/>
      <dgm:spPr/>
      <dgm:t>
        <a:bodyPr/>
        <a:lstStyle/>
        <a:p>
          <a:endParaRPr lang="en-US"/>
        </a:p>
      </dgm:t>
    </dgm:pt>
    <dgm:pt modelId="{03AD5CE4-92C0-42DC-A648-8ACA7EEE2F4E}">
      <dgm:prSet/>
      <dgm:spPr/>
      <dgm:t>
        <a:bodyPr/>
        <a:lstStyle/>
        <a:p>
          <a:r>
            <a:rPr lang="en-US" dirty="0" smtClean="0"/>
            <a:t>Learn from Observation </a:t>
          </a:r>
          <a:endParaRPr lang="en-US" dirty="0"/>
        </a:p>
      </dgm:t>
    </dgm:pt>
    <dgm:pt modelId="{EAA23047-8081-49D0-B126-BBD86AAEE577}" type="parTrans" cxnId="{89B9C006-0DE3-4C0A-B796-6471FBB3AC11}">
      <dgm:prSet/>
      <dgm:spPr/>
      <dgm:t>
        <a:bodyPr/>
        <a:lstStyle/>
        <a:p>
          <a:endParaRPr lang="en-US"/>
        </a:p>
      </dgm:t>
    </dgm:pt>
    <dgm:pt modelId="{F2B0F004-CDE7-468D-9DB4-1D154D408D43}" type="sibTrans" cxnId="{89B9C006-0DE3-4C0A-B796-6471FBB3AC11}">
      <dgm:prSet/>
      <dgm:spPr/>
      <dgm:t>
        <a:bodyPr/>
        <a:lstStyle/>
        <a:p>
          <a:endParaRPr lang="en-US" dirty="0"/>
        </a:p>
      </dgm:t>
    </dgm:pt>
    <dgm:pt modelId="{033C6A3D-9678-4CD0-A427-80B85F3ABD00}">
      <dgm:prSet/>
      <dgm:spPr/>
      <dgm:t>
        <a:bodyPr/>
        <a:lstStyle/>
        <a:p>
          <a:r>
            <a:rPr lang="en-US" dirty="0" smtClean="0"/>
            <a:t>Update values for the now ‘previous’ state </a:t>
          </a:r>
          <a:endParaRPr lang="en-US" dirty="0"/>
        </a:p>
      </dgm:t>
    </dgm:pt>
    <dgm:pt modelId="{B951DDD0-183D-4685-8D9B-FA44D90B38B3}" type="parTrans" cxnId="{8E194F24-1E80-4C6C-9ABC-879F83E25719}">
      <dgm:prSet/>
      <dgm:spPr/>
      <dgm:t>
        <a:bodyPr/>
        <a:lstStyle/>
        <a:p>
          <a:endParaRPr lang="en-US"/>
        </a:p>
      </dgm:t>
    </dgm:pt>
    <dgm:pt modelId="{EC6530A7-1474-48FD-A501-34A67F691A8B}" type="sibTrans" cxnId="{8E194F24-1E80-4C6C-9ABC-879F83E25719}">
      <dgm:prSet/>
      <dgm:spPr/>
      <dgm:t>
        <a:bodyPr/>
        <a:lstStyle/>
        <a:p>
          <a:endParaRPr lang="en-US"/>
        </a:p>
      </dgm:t>
    </dgm:pt>
    <dgm:pt modelId="{F4AB1AE5-190F-4BE8-A521-95243E432E6A}" type="pres">
      <dgm:prSet presAssocID="{798575BA-276D-4801-9FDE-08BBE0DF411A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C42AB7-B431-4B2B-9700-90A4DF08F1D1}" type="pres">
      <dgm:prSet presAssocID="{BF067363-B851-48AA-94B8-11C0E480021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6BA6EA-A981-4886-873E-4822616D0D4B}" type="pres">
      <dgm:prSet presAssocID="{BF067363-B851-48AA-94B8-11C0E480021B}" presName="spNode" presStyleCnt="0"/>
      <dgm:spPr/>
    </dgm:pt>
    <dgm:pt modelId="{340F75DE-F3DB-44F2-9306-54AD8748EE63}" type="pres">
      <dgm:prSet presAssocID="{833C5582-0CE8-40DE-8B46-7D2F56BE0662}" presName="sibTrans" presStyleLbl="sibTrans1D1" presStyleIdx="0" presStyleCnt="4"/>
      <dgm:spPr/>
      <dgm:t>
        <a:bodyPr/>
        <a:lstStyle/>
        <a:p>
          <a:endParaRPr lang="en-US"/>
        </a:p>
      </dgm:t>
    </dgm:pt>
    <dgm:pt modelId="{7446AC92-D7B3-4078-B57A-F1CB87B2472B}" type="pres">
      <dgm:prSet presAssocID="{873907A4-DD7E-4FA2-91BC-7CBFC9C49166}" presName="node" presStyleLbl="node1" presStyleIdx="1" presStyleCnt="4" custRadScaleRad="127217" custRadScaleInc="-23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AE19BB-2B0F-4EB9-B765-DFED65C53CA7}" type="pres">
      <dgm:prSet presAssocID="{873907A4-DD7E-4FA2-91BC-7CBFC9C49166}" presName="spNode" presStyleCnt="0"/>
      <dgm:spPr/>
    </dgm:pt>
    <dgm:pt modelId="{4CEAC00E-5BFB-4D0D-B7B9-6A733258916B}" type="pres">
      <dgm:prSet presAssocID="{61072C11-52D9-4FE7-9BB1-1BABD92F1FB6}" presName="sibTrans" presStyleLbl="sibTrans1D1" presStyleIdx="1" presStyleCnt="4"/>
      <dgm:spPr/>
      <dgm:t>
        <a:bodyPr/>
        <a:lstStyle/>
        <a:p>
          <a:endParaRPr lang="en-US"/>
        </a:p>
      </dgm:t>
    </dgm:pt>
    <dgm:pt modelId="{0D06E71A-57A7-4B7F-90E4-19C0A1F26049}" type="pres">
      <dgm:prSet presAssocID="{B136A791-DC41-4456-99D1-400B460527B1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DC0DFD-AACF-47CE-BAED-8E5F4779E7F9}" type="pres">
      <dgm:prSet presAssocID="{B136A791-DC41-4456-99D1-400B460527B1}" presName="spNode" presStyleCnt="0"/>
      <dgm:spPr/>
    </dgm:pt>
    <dgm:pt modelId="{5A1793B3-E940-4871-AE47-2013F445A435}" type="pres">
      <dgm:prSet presAssocID="{16D216D4-B711-4592-806F-0B1A48E4569C}" presName="sibTrans" presStyleLbl="sibTrans1D1" presStyleIdx="2" presStyleCnt="4"/>
      <dgm:spPr/>
      <dgm:t>
        <a:bodyPr/>
        <a:lstStyle/>
        <a:p>
          <a:endParaRPr lang="en-US"/>
        </a:p>
      </dgm:t>
    </dgm:pt>
    <dgm:pt modelId="{19B9C569-0CB5-45A1-838B-64C1B933934E}" type="pres">
      <dgm:prSet presAssocID="{03AD5CE4-92C0-42DC-A648-8ACA7EEE2F4E}" presName="node" presStyleLbl="node1" presStyleIdx="3" presStyleCnt="4" custRadScaleRad="127214" custRadScaleInc="-19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74385D-6348-4092-9CD6-AAF42C031085}" type="pres">
      <dgm:prSet presAssocID="{03AD5CE4-92C0-42DC-A648-8ACA7EEE2F4E}" presName="spNode" presStyleCnt="0"/>
      <dgm:spPr/>
    </dgm:pt>
    <dgm:pt modelId="{B8E28D69-98E5-4BF8-A969-9F78BEB15971}" type="pres">
      <dgm:prSet presAssocID="{F2B0F004-CDE7-468D-9DB4-1D154D408D43}" presName="sibTrans" presStyleLbl="sibTrans1D1" presStyleIdx="3" presStyleCnt="4"/>
      <dgm:spPr/>
      <dgm:t>
        <a:bodyPr/>
        <a:lstStyle/>
        <a:p>
          <a:endParaRPr lang="en-US"/>
        </a:p>
      </dgm:t>
    </dgm:pt>
  </dgm:ptLst>
  <dgm:cxnLst>
    <dgm:cxn modelId="{0599A595-6728-4670-9E2D-14725522FBAB}" srcId="{798575BA-276D-4801-9FDE-08BBE0DF411A}" destId="{B136A791-DC41-4456-99D1-400B460527B1}" srcOrd="2" destOrd="0" parTransId="{D28D6692-D9D0-4FDB-8CF2-4EA07AAE7428}" sibTransId="{16D216D4-B711-4592-806F-0B1A48E4569C}"/>
    <dgm:cxn modelId="{E6010C01-57DA-4356-B01A-3ADCBA727896}" srcId="{798575BA-276D-4801-9FDE-08BBE0DF411A}" destId="{873907A4-DD7E-4FA2-91BC-7CBFC9C49166}" srcOrd="1" destOrd="0" parTransId="{BD68D191-201E-4A39-9AFC-D9DB1FF6E60E}" sibTransId="{61072C11-52D9-4FE7-9BB1-1BABD92F1FB6}"/>
    <dgm:cxn modelId="{22495319-7448-4876-B8FA-F683DF186E82}" type="presOf" srcId="{61072C11-52D9-4FE7-9BB1-1BABD92F1FB6}" destId="{4CEAC00E-5BFB-4D0D-B7B9-6A733258916B}" srcOrd="0" destOrd="0" presId="urn:microsoft.com/office/officeart/2005/8/layout/cycle5"/>
    <dgm:cxn modelId="{FCD39FDE-CB6D-4D47-ACD4-BBF27291F671}" type="presOf" srcId="{0376DBDD-5B3E-43BA-8D36-8A4130B7E439}" destId="{0D06E71A-57A7-4B7F-90E4-19C0A1F26049}" srcOrd="0" destOrd="1" presId="urn:microsoft.com/office/officeart/2005/8/layout/cycle5"/>
    <dgm:cxn modelId="{B5F3552E-4558-4743-B6AD-B5AC5427AE4B}" type="presOf" srcId="{873907A4-DD7E-4FA2-91BC-7CBFC9C49166}" destId="{7446AC92-D7B3-4078-B57A-F1CB87B2472B}" srcOrd="0" destOrd="0" presId="urn:microsoft.com/office/officeart/2005/8/layout/cycle5"/>
    <dgm:cxn modelId="{9E797713-998A-43F4-B068-6760004F376D}" type="presOf" srcId="{03AD5CE4-92C0-42DC-A648-8ACA7EEE2F4E}" destId="{19B9C569-0CB5-45A1-838B-64C1B933934E}" srcOrd="0" destOrd="0" presId="urn:microsoft.com/office/officeart/2005/8/layout/cycle5"/>
    <dgm:cxn modelId="{F5BEF8EE-C95F-4973-94EE-6246F68A469B}" srcId="{B136A791-DC41-4456-99D1-400B460527B1}" destId="{0376DBDD-5B3E-43BA-8D36-8A4130B7E439}" srcOrd="0" destOrd="0" parTransId="{A752BA16-37C3-41E2-ABE6-A01CFEA0B8BE}" sibTransId="{F1585574-7F08-40A1-A057-8193D033FBAA}"/>
    <dgm:cxn modelId="{BC26B185-E26A-44A0-89FB-E5DDFEF6F755}" type="presOf" srcId="{16D216D4-B711-4592-806F-0B1A48E4569C}" destId="{5A1793B3-E940-4871-AE47-2013F445A435}" srcOrd="0" destOrd="0" presId="urn:microsoft.com/office/officeart/2005/8/layout/cycle5"/>
    <dgm:cxn modelId="{183A81FE-39D3-4A80-8C65-7C267A49248E}" srcId="{798575BA-276D-4801-9FDE-08BBE0DF411A}" destId="{BF067363-B851-48AA-94B8-11C0E480021B}" srcOrd="0" destOrd="0" parTransId="{CAB03A9A-78B5-4C56-9B63-0CE14F442433}" sibTransId="{833C5582-0CE8-40DE-8B46-7D2F56BE0662}"/>
    <dgm:cxn modelId="{8E194F24-1E80-4C6C-9ABC-879F83E25719}" srcId="{03AD5CE4-92C0-42DC-A648-8ACA7EEE2F4E}" destId="{033C6A3D-9678-4CD0-A427-80B85F3ABD00}" srcOrd="0" destOrd="0" parTransId="{B951DDD0-183D-4685-8D9B-FA44D90B38B3}" sibTransId="{EC6530A7-1474-48FD-A501-34A67F691A8B}"/>
    <dgm:cxn modelId="{902DF481-27BF-450E-B291-1956E336989B}" type="presOf" srcId="{833C5582-0CE8-40DE-8B46-7D2F56BE0662}" destId="{340F75DE-F3DB-44F2-9306-54AD8748EE63}" srcOrd="0" destOrd="0" presId="urn:microsoft.com/office/officeart/2005/8/layout/cycle5"/>
    <dgm:cxn modelId="{89B9C006-0DE3-4C0A-B796-6471FBB3AC11}" srcId="{798575BA-276D-4801-9FDE-08BBE0DF411A}" destId="{03AD5CE4-92C0-42DC-A648-8ACA7EEE2F4E}" srcOrd="3" destOrd="0" parTransId="{EAA23047-8081-49D0-B126-BBD86AAEE577}" sibTransId="{F2B0F004-CDE7-468D-9DB4-1D154D408D43}"/>
    <dgm:cxn modelId="{27B1FBBA-B119-4E1D-ACCA-06746767F768}" type="presOf" srcId="{B136A791-DC41-4456-99D1-400B460527B1}" destId="{0D06E71A-57A7-4B7F-90E4-19C0A1F26049}" srcOrd="0" destOrd="0" presId="urn:microsoft.com/office/officeart/2005/8/layout/cycle5"/>
    <dgm:cxn modelId="{A91BEE4C-7F73-4231-A24F-C2F30618A09B}" type="presOf" srcId="{033C6A3D-9678-4CD0-A427-80B85F3ABD00}" destId="{19B9C569-0CB5-45A1-838B-64C1B933934E}" srcOrd="0" destOrd="1" presId="urn:microsoft.com/office/officeart/2005/8/layout/cycle5"/>
    <dgm:cxn modelId="{F6945E4C-CC78-4D52-B4D8-B22B2DE68581}" type="presOf" srcId="{798575BA-276D-4801-9FDE-08BBE0DF411A}" destId="{F4AB1AE5-190F-4BE8-A521-95243E432E6A}" srcOrd="0" destOrd="0" presId="urn:microsoft.com/office/officeart/2005/8/layout/cycle5"/>
    <dgm:cxn modelId="{2E3C8EF2-749F-42A1-95FF-8555E7A88A5E}" type="presOf" srcId="{F2B0F004-CDE7-468D-9DB4-1D154D408D43}" destId="{B8E28D69-98E5-4BF8-A969-9F78BEB15971}" srcOrd="0" destOrd="0" presId="urn:microsoft.com/office/officeart/2005/8/layout/cycle5"/>
    <dgm:cxn modelId="{D85B2F0A-1FEC-4336-A4BD-8D34613782DC}" type="presOf" srcId="{BF067363-B851-48AA-94B8-11C0E480021B}" destId="{2BC42AB7-B431-4B2B-9700-90A4DF08F1D1}" srcOrd="0" destOrd="0" presId="urn:microsoft.com/office/officeart/2005/8/layout/cycle5"/>
    <dgm:cxn modelId="{6CFB9FAD-478F-47CF-BE93-47E657318874}" type="presParOf" srcId="{F4AB1AE5-190F-4BE8-A521-95243E432E6A}" destId="{2BC42AB7-B431-4B2B-9700-90A4DF08F1D1}" srcOrd="0" destOrd="0" presId="urn:microsoft.com/office/officeart/2005/8/layout/cycle5"/>
    <dgm:cxn modelId="{5018C829-A902-4208-A806-F4A19773DA30}" type="presParOf" srcId="{F4AB1AE5-190F-4BE8-A521-95243E432E6A}" destId="{446BA6EA-A981-4886-873E-4822616D0D4B}" srcOrd="1" destOrd="0" presId="urn:microsoft.com/office/officeart/2005/8/layout/cycle5"/>
    <dgm:cxn modelId="{01164EC3-DEE1-48C1-832B-6319497FA83D}" type="presParOf" srcId="{F4AB1AE5-190F-4BE8-A521-95243E432E6A}" destId="{340F75DE-F3DB-44F2-9306-54AD8748EE63}" srcOrd="2" destOrd="0" presId="urn:microsoft.com/office/officeart/2005/8/layout/cycle5"/>
    <dgm:cxn modelId="{A899541B-8012-4773-8BD6-FE6119291D19}" type="presParOf" srcId="{F4AB1AE5-190F-4BE8-A521-95243E432E6A}" destId="{7446AC92-D7B3-4078-B57A-F1CB87B2472B}" srcOrd="3" destOrd="0" presId="urn:microsoft.com/office/officeart/2005/8/layout/cycle5"/>
    <dgm:cxn modelId="{0D615FF3-9F30-4888-A51E-0DA0D22EEDB6}" type="presParOf" srcId="{F4AB1AE5-190F-4BE8-A521-95243E432E6A}" destId="{A2AE19BB-2B0F-4EB9-B765-DFED65C53CA7}" srcOrd="4" destOrd="0" presId="urn:microsoft.com/office/officeart/2005/8/layout/cycle5"/>
    <dgm:cxn modelId="{63264480-F5AD-4185-AD26-6FB115E587A3}" type="presParOf" srcId="{F4AB1AE5-190F-4BE8-A521-95243E432E6A}" destId="{4CEAC00E-5BFB-4D0D-B7B9-6A733258916B}" srcOrd="5" destOrd="0" presId="urn:microsoft.com/office/officeart/2005/8/layout/cycle5"/>
    <dgm:cxn modelId="{31810EEC-0966-45F9-AC42-6C188323121C}" type="presParOf" srcId="{F4AB1AE5-190F-4BE8-A521-95243E432E6A}" destId="{0D06E71A-57A7-4B7F-90E4-19C0A1F26049}" srcOrd="6" destOrd="0" presId="urn:microsoft.com/office/officeart/2005/8/layout/cycle5"/>
    <dgm:cxn modelId="{8E3904BB-A9FA-427D-83C1-8C11135A0628}" type="presParOf" srcId="{F4AB1AE5-190F-4BE8-A521-95243E432E6A}" destId="{0ADC0DFD-AACF-47CE-BAED-8E5F4779E7F9}" srcOrd="7" destOrd="0" presId="urn:microsoft.com/office/officeart/2005/8/layout/cycle5"/>
    <dgm:cxn modelId="{00BCCE1E-9FE9-467C-9D83-A0257030FCC6}" type="presParOf" srcId="{F4AB1AE5-190F-4BE8-A521-95243E432E6A}" destId="{5A1793B3-E940-4871-AE47-2013F445A435}" srcOrd="8" destOrd="0" presId="urn:microsoft.com/office/officeart/2005/8/layout/cycle5"/>
    <dgm:cxn modelId="{51FC0A19-3CC9-4CF0-96B7-4BD7123C2182}" type="presParOf" srcId="{F4AB1AE5-190F-4BE8-A521-95243E432E6A}" destId="{19B9C569-0CB5-45A1-838B-64C1B933934E}" srcOrd="9" destOrd="0" presId="urn:microsoft.com/office/officeart/2005/8/layout/cycle5"/>
    <dgm:cxn modelId="{065070F3-9A9F-4596-A34D-0A8E8EBCC289}" type="presParOf" srcId="{F4AB1AE5-190F-4BE8-A521-95243E432E6A}" destId="{9A74385D-6348-4092-9CD6-AAF42C031085}" srcOrd="10" destOrd="0" presId="urn:microsoft.com/office/officeart/2005/8/layout/cycle5"/>
    <dgm:cxn modelId="{D0CF5D0D-A3DE-4DCC-AFE2-98B3D5847AC2}" type="presParOf" srcId="{F4AB1AE5-190F-4BE8-A521-95243E432E6A}" destId="{B8E28D69-98E5-4BF8-A969-9F78BEB15971}" srcOrd="11" destOrd="0" presId="urn:microsoft.com/office/officeart/2005/8/layout/cycle5"/>
  </dgm:cxnLst>
  <dgm:bg/>
  <dgm:whole/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98575BA-276D-4801-9FDE-08BBE0DF411A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67363-B851-48AA-94B8-11C0E480021B}">
      <dgm:prSet phldrT="[Text]"/>
      <dgm:spPr/>
      <dgm:t>
        <a:bodyPr/>
        <a:lstStyle/>
        <a:p>
          <a:r>
            <a:rPr lang="en-US" dirty="0" smtClean="0"/>
            <a:t>Model predicts quality about current state </a:t>
          </a:r>
          <a:endParaRPr lang="en-US" dirty="0"/>
        </a:p>
      </dgm:t>
    </dgm:pt>
    <dgm:pt modelId="{CAB03A9A-78B5-4C56-9B63-0CE14F442433}" type="parTrans" cxnId="{183A81FE-39D3-4A80-8C65-7C267A49248E}">
      <dgm:prSet/>
      <dgm:spPr/>
      <dgm:t>
        <a:bodyPr/>
        <a:lstStyle/>
        <a:p>
          <a:endParaRPr lang="en-US"/>
        </a:p>
      </dgm:t>
    </dgm:pt>
    <dgm:pt modelId="{833C5582-0CE8-40DE-8B46-7D2F56BE0662}" type="sibTrans" cxnId="{183A81FE-39D3-4A80-8C65-7C267A49248E}">
      <dgm:prSet/>
      <dgm:spPr/>
      <dgm:t>
        <a:bodyPr/>
        <a:lstStyle/>
        <a:p>
          <a:endParaRPr lang="en-US" dirty="0"/>
        </a:p>
      </dgm:t>
    </dgm:pt>
    <dgm:pt modelId="{873907A4-DD7E-4FA2-91BC-7CBFC9C49166}">
      <dgm:prSet/>
      <dgm:spPr/>
      <dgm:t>
        <a:bodyPr/>
        <a:lstStyle/>
        <a:p>
          <a:r>
            <a:rPr lang="en-US" dirty="0" smtClean="0"/>
            <a:t>Model Picks an Action </a:t>
          </a:r>
          <a:endParaRPr lang="en-US" dirty="0"/>
        </a:p>
      </dgm:t>
    </dgm:pt>
    <dgm:pt modelId="{BD68D191-201E-4A39-9AFC-D9DB1FF6E60E}" type="parTrans" cxnId="{E6010C01-57DA-4356-B01A-3ADCBA727896}">
      <dgm:prSet/>
      <dgm:spPr/>
      <dgm:t>
        <a:bodyPr/>
        <a:lstStyle/>
        <a:p>
          <a:endParaRPr lang="en-US"/>
        </a:p>
      </dgm:t>
    </dgm:pt>
    <dgm:pt modelId="{61072C11-52D9-4FE7-9BB1-1BABD92F1FB6}" type="sibTrans" cxnId="{E6010C01-57DA-4356-B01A-3ADCBA727896}">
      <dgm:prSet/>
      <dgm:spPr/>
      <dgm:t>
        <a:bodyPr/>
        <a:lstStyle/>
        <a:p>
          <a:endParaRPr lang="en-US" dirty="0"/>
        </a:p>
      </dgm:t>
    </dgm:pt>
    <dgm:pt modelId="{B136A791-DC41-4456-99D1-400B460527B1}">
      <dgm:prSet/>
      <dgm:spPr/>
      <dgm:t>
        <a:bodyPr/>
        <a:lstStyle/>
        <a:p>
          <a:r>
            <a:rPr lang="en-US" dirty="0" smtClean="0"/>
            <a:t>Model Revaluates new State </a:t>
          </a:r>
          <a:endParaRPr lang="en-US" dirty="0"/>
        </a:p>
      </dgm:t>
    </dgm:pt>
    <dgm:pt modelId="{D28D6692-D9D0-4FDB-8CF2-4EA07AAE7428}" type="parTrans" cxnId="{0599A595-6728-4670-9E2D-14725522FBAB}">
      <dgm:prSet/>
      <dgm:spPr/>
      <dgm:t>
        <a:bodyPr/>
        <a:lstStyle/>
        <a:p>
          <a:endParaRPr lang="en-US"/>
        </a:p>
      </dgm:t>
    </dgm:pt>
    <dgm:pt modelId="{16D216D4-B711-4592-806F-0B1A48E4569C}" type="sibTrans" cxnId="{0599A595-6728-4670-9E2D-14725522FBAB}">
      <dgm:prSet/>
      <dgm:spPr/>
      <dgm:t>
        <a:bodyPr/>
        <a:lstStyle/>
        <a:p>
          <a:endParaRPr lang="en-US" dirty="0"/>
        </a:p>
      </dgm:t>
    </dgm:pt>
    <dgm:pt modelId="{0376DBDD-5B3E-43BA-8D36-8A4130B7E439}">
      <dgm:prSet/>
      <dgm:spPr/>
      <dgm:t>
        <a:bodyPr/>
        <a:lstStyle/>
        <a:p>
          <a:r>
            <a:rPr lang="en-US" dirty="0" smtClean="0"/>
            <a:t>Expected? Surprised? </a:t>
          </a:r>
          <a:endParaRPr lang="en-US" dirty="0"/>
        </a:p>
      </dgm:t>
    </dgm:pt>
    <dgm:pt modelId="{A752BA16-37C3-41E2-ABE6-A01CFEA0B8BE}" type="parTrans" cxnId="{F5BEF8EE-C95F-4973-94EE-6246F68A469B}">
      <dgm:prSet/>
      <dgm:spPr/>
      <dgm:t>
        <a:bodyPr/>
        <a:lstStyle/>
        <a:p>
          <a:endParaRPr lang="en-US"/>
        </a:p>
      </dgm:t>
    </dgm:pt>
    <dgm:pt modelId="{F1585574-7F08-40A1-A057-8193D033FBAA}" type="sibTrans" cxnId="{F5BEF8EE-C95F-4973-94EE-6246F68A469B}">
      <dgm:prSet/>
      <dgm:spPr/>
      <dgm:t>
        <a:bodyPr/>
        <a:lstStyle/>
        <a:p>
          <a:endParaRPr lang="en-US"/>
        </a:p>
      </dgm:t>
    </dgm:pt>
    <dgm:pt modelId="{03AD5CE4-92C0-42DC-A648-8ACA7EEE2F4E}">
      <dgm:prSet/>
      <dgm:spPr/>
      <dgm:t>
        <a:bodyPr/>
        <a:lstStyle/>
        <a:p>
          <a:r>
            <a:rPr lang="en-US" dirty="0" smtClean="0"/>
            <a:t>Learn from Observation </a:t>
          </a:r>
          <a:endParaRPr lang="en-US" dirty="0"/>
        </a:p>
      </dgm:t>
    </dgm:pt>
    <dgm:pt modelId="{EAA23047-8081-49D0-B126-BBD86AAEE577}" type="parTrans" cxnId="{89B9C006-0DE3-4C0A-B796-6471FBB3AC11}">
      <dgm:prSet/>
      <dgm:spPr/>
      <dgm:t>
        <a:bodyPr/>
        <a:lstStyle/>
        <a:p>
          <a:endParaRPr lang="en-US"/>
        </a:p>
      </dgm:t>
    </dgm:pt>
    <dgm:pt modelId="{F2B0F004-CDE7-468D-9DB4-1D154D408D43}" type="sibTrans" cxnId="{89B9C006-0DE3-4C0A-B796-6471FBB3AC11}">
      <dgm:prSet/>
      <dgm:spPr/>
      <dgm:t>
        <a:bodyPr/>
        <a:lstStyle/>
        <a:p>
          <a:endParaRPr lang="en-US" dirty="0"/>
        </a:p>
      </dgm:t>
    </dgm:pt>
    <dgm:pt modelId="{033C6A3D-9678-4CD0-A427-80B85F3ABD00}">
      <dgm:prSet/>
      <dgm:spPr/>
      <dgm:t>
        <a:bodyPr/>
        <a:lstStyle/>
        <a:p>
          <a:r>
            <a:rPr lang="en-US" dirty="0" smtClean="0"/>
            <a:t>Update values for the now ‘previous’ state </a:t>
          </a:r>
          <a:endParaRPr lang="en-US" dirty="0"/>
        </a:p>
      </dgm:t>
    </dgm:pt>
    <dgm:pt modelId="{B951DDD0-183D-4685-8D9B-FA44D90B38B3}" type="parTrans" cxnId="{8E194F24-1E80-4C6C-9ABC-879F83E25719}">
      <dgm:prSet/>
      <dgm:spPr/>
      <dgm:t>
        <a:bodyPr/>
        <a:lstStyle/>
        <a:p>
          <a:endParaRPr lang="en-US"/>
        </a:p>
      </dgm:t>
    </dgm:pt>
    <dgm:pt modelId="{EC6530A7-1474-48FD-A501-34A67F691A8B}" type="sibTrans" cxnId="{8E194F24-1E80-4C6C-9ABC-879F83E25719}">
      <dgm:prSet/>
      <dgm:spPr/>
      <dgm:t>
        <a:bodyPr/>
        <a:lstStyle/>
        <a:p>
          <a:endParaRPr lang="en-US"/>
        </a:p>
      </dgm:t>
    </dgm:pt>
    <dgm:pt modelId="{F4AB1AE5-190F-4BE8-A521-95243E432E6A}" type="pres">
      <dgm:prSet presAssocID="{798575BA-276D-4801-9FDE-08BBE0DF411A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C42AB7-B431-4B2B-9700-90A4DF08F1D1}" type="pres">
      <dgm:prSet presAssocID="{BF067363-B851-48AA-94B8-11C0E480021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6BA6EA-A981-4886-873E-4822616D0D4B}" type="pres">
      <dgm:prSet presAssocID="{BF067363-B851-48AA-94B8-11C0E480021B}" presName="spNode" presStyleCnt="0"/>
      <dgm:spPr/>
    </dgm:pt>
    <dgm:pt modelId="{340F75DE-F3DB-44F2-9306-54AD8748EE63}" type="pres">
      <dgm:prSet presAssocID="{833C5582-0CE8-40DE-8B46-7D2F56BE0662}" presName="sibTrans" presStyleLbl="sibTrans1D1" presStyleIdx="0" presStyleCnt="4"/>
      <dgm:spPr/>
      <dgm:t>
        <a:bodyPr/>
        <a:lstStyle/>
        <a:p>
          <a:endParaRPr lang="en-US"/>
        </a:p>
      </dgm:t>
    </dgm:pt>
    <dgm:pt modelId="{7446AC92-D7B3-4078-B57A-F1CB87B2472B}" type="pres">
      <dgm:prSet presAssocID="{873907A4-DD7E-4FA2-91BC-7CBFC9C49166}" presName="node" presStyleLbl="node1" presStyleIdx="1" presStyleCnt="4" custRadScaleRad="127217" custRadScaleInc="-23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AE19BB-2B0F-4EB9-B765-DFED65C53CA7}" type="pres">
      <dgm:prSet presAssocID="{873907A4-DD7E-4FA2-91BC-7CBFC9C49166}" presName="spNode" presStyleCnt="0"/>
      <dgm:spPr/>
    </dgm:pt>
    <dgm:pt modelId="{4CEAC00E-5BFB-4D0D-B7B9-6A733258916B}" type="pres">
      <dgm:prSet presAssocID="{61072C11-52D9-4FE7-9BB1-1BABD92F1FB6}" presName="sibTrans" presStyleLbl="sibTrans1D1" presStyleIdx="1" presStyleCnt="4"/>
      <dgm:spPr/>
      <dgm:t>
        <a:bodyPr/>
        <a:lstStyle/>
        <a:p>
          <a:endParaRPr lang="en-US"/>
        </a:p>
      </dgm:t>
    </dgm:pt>
    <dgm:pt modelId="{0D06E71A-57A7-4B7F-90E4-19C0A1F26049}" type="pres">
      <dgm:prSet presAssocID="{B136A791-DC41-4456-99D1-400B460527B1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DC0DFD-AACF-47CE-BAED-8E5F4779E7F9}" type="pres">
      <dgm:prSet presAssocID="{B136A791-DC41-4456-99D1-400B460527B1}" presName="spNode" presStyleCnt="0"/>
      <dgm:spPr/>
    </dgm:pt>
    <dgm:pt modelId="{5A1793B3-E940-4871-AE47-2013F445A435}" type="pres">
      <dgm:prSet presAssocID="{16D216D4-B711-4592-806F-0B1A48E4569C}" presName="sibTrans" presStyleLbl="sibTrans1D1" presStyleIdx="2" presStyleCnt="4"/>
      <dgm:spPr/>
      <dgm:t>
        <a:bodyPr/>
        <a:lstStyle/>
        <a:p>
          <a:endParaRPr lang="en-US"/>
        </a:p>
      </dgm:t>
    </dgm:pt>
    <dgm:pt modelId="{19B9C569-0CB5-45A1-838B-64C1B933934E}" type="pres">
      <dgm:prSet presAssocID="{03AD5CE4-92C0-42DC-A648-8ACA7EEE2F4E}" presName="node" presStyleLbl="node1" presStyleIdx="3" presStyleCnt="4" custRadScaleRad="127214" custRadScaleInc="-19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74385D-6348-4092-9CD6-AAF42C031085}" type="pres">
      <dgm:prSet presAssocID="{03AD5CE4-92C0-42DC-A648-8ACA7EEE2F4E}" presName="spNode" presStyleCnt="0"/>
      <dgm:spPr/>
    </dgm:pt>
    <dgm:pt modelId="{B8E28D69-98E5-4BF8-A969-9F78BEB15971}" type="pres">
      <dgm:prSet presAssocID="{F2B0F004-CDE7-468D-9DB4-1D154D408D43}" presName="sibTrans" presStyleLbl="sibTrans1D1" presStyleIdx="3" presStyleCnt="4"/>
      <dgm:spPr/>
      <dgm:t>
        <a:bodyPr/>
        <a:lstStyle/>
        <a:p>
          <a:endParaRPr lang="en-US"/>
        </a:p>
      </dgm:t>
    </dgm:pt>
  </dgm:ptLst>
  <dgm:cxnLst>
    <dgm:cxn modelId="{0599A595-6728-4670-9E2D-14725522FBAB}" srcId="{798575BA-276D-4801-9FDE-08BBE0DF411A}" destId="{B136A791-DC41-4456-99D1-400B460527B1}" srcOrd="2" destOrd="0" parTransId="{D28D6692-D9D0-4FDB-8CF2-4EA07AAE7428}" sibTransId="{16D216D4-B711-4592-806F-0B1A48E4569C}"/>
    <dgm:cxn modelId="{33B512B1-8509-4C96-A09C-6D96C0F25150}" type="presOf" srcId="{798575BA-276D-4801-9FDE-08BBE0DF411A}" destId="{F4AB1AE5-190F-4BE8-A521-95243E432E6A}" srcOrd="0" destOrd="0" presId="urn:microsoft.com/office/officeart/2005/8/layout/cycle5"/>
    <dgm:cxn modelId="{DA769123-1B34-4962-A095-DE4FAF31DD59}" type="presOf" srcId="{B136A791-DC41-4456-99D1-400B460527B1}" destId="{0D06E71A-57A7-4B7F-90E4-19C0A1F26049}" srcOrd="0" destOrd="0" presId="urn:microsoft.com/office/officeart/2005/8/layout/cycle5"/>
    <dgm:cxn modelId="{E6010C01-57DA-4356-B01A-3ADCBA727896}" srcId="{798575BA-276D-4801-9FDE-08BBE0DF411A}" destId="{873907A4-DD7E-4FA2-91BC-7CBFC9C49166}" srcOrd="1" destOrd="0" parTransId="{BD68D191-201E-4A39-9AFC-D9DB1FF6E60E}" sibTransId="{61072C11-52D9-4FE7-9BB1-1BABD92F1FB6}"/>
    <dgm:cxn modelId="{B5C2C9B3-8C15-43FD-94AD-5F46523BDC0C}" type="presOf" srcId="{873907A4-DD7E-4FA2-91BC-7CBFC9C49166}" destId="{7446AC92-D7B3-4078-B57A-F1CB87B2472B}" srcOrd="0" destOrd="0" presId="urn:microsoft.com/office/officeart/2005/8/layout/cycle5"/>
    <dgm:cxn modelId="{2A3B6EA9-C583-42CD-8757-FA8D598B3405}" type="presOf" srcId="{03AD5CE4-92C0-42DC-A648-8ACA7EEE2F4E}" destId="{19B9C569-0CB5-45A1-838B-64C1B933934E}" srcOrd="0" destOrd="0" presId="urn:microsoft.com/office/officeart/2005/8/layout/cycle5"/>
    <dgm:cxn modelId="{88F95797-24DC-47ED-BEC2-1945C04F2D4A}" type="presOf" srcId="{0376DBDD-5B3E-43BA-8D36-8A4130B7E439}" destId="{0D06E71A-57A7-4B7F-90E4-19C0A1F26049}" srcOrd="0" destOrd="1" presId="urn:microsoft.com/office/officeart/2005/8/layout/cycle5"/>
    <dgm:cxn modelId="{F5BEF8EE-C95F-4973-94EE-6246F68A469B}" srcId="{B136A791-DC41-4456-99D1-400B460527B1}" destId="{0376DBDD-5B3E-43BA-8D36-8A4130B7E439}" srcOrd="0" destOrd="0" parTransId="{A752BA16-37C3-41E2-ABE6-A01CFEA0B8BE}" sibTransId="{F1585574-7F08-40A1-A057-8193D033FBAA}"/>
    <dgm:cxn modelId="{B1A4CA2A-A544-4BA7-8125-81B90194543F}" type="presOf" srcId="{61072C11-52D9-4FE7-9BB1-1BABD92F1FB6}" destId="{4CEAC00E-5BFB-4D0D-B7B9-6A733258916B}" srcOrd="0" destOrd="0" presId="urn:microsoft.com/office/officeart/2005/8/layout/cycle5"/>
    <dgm:cxn modelId="{183A81FE-39D3-4A80-8C65-7C267A49248E}" srcId="{798575BA-276D-4801-9FDE-08BBE0DF411A}" destId="{BF067363-B851-48AA-94B8-11C0E480021B}" srcOrd="0" destOrd="0" parTransId="{CAB03A9A-78B5-4C56-9B63-0CE14F442433}" sibTransId="{833C5582-0CE8-40DE-8B46-7D2F56BE0662}"/>
    <dgm:cxn modelId="{8E194F24-1E80-4C6C-9ABC-879F83E25719}" srcId="{03AD5CE4-92C0-42DC-A648-8ACA7EEE2F4E}" destId="{033C6A3D-9678-4CD0-A427-80B85F3ABD00}" srcOrd="0" destOrd="0" parTransId="{B951DDD0-183D-4685-8D9B-FA44D90B38B3}" sibTransId="{EC6530A7-1474-48FD-A501-34A67F691A8B}"/>
    <dgm:cxn modelId="{6DEA04B0-086F-408D-8B00-2E6D8A262C20}" type="presOf" srcId="{BF067363-B851-48AA-94B8-11C0E480021B}" destId="{2BC42AB7-B431-4B2B-9700-90A4DF08F1D1}" srcOrd="0" destOrd="0" presId="urn:microsoft.com/office/officeart/2005/8/layout/cycle5"/>
    <dgm:cxn modelId="{DC2C3F2D-46EF-4A0C-8434-F619767826FA}" type="presOf" srcId="{033C6A3D-9678-4CD0-A427-80B85F3ABD00}" destId="{19B9C569-0CB5-45A1-838B-64C1B933934E}" srcOrd="0" destOrd="1" presId="urn:microsoft.com/office/officeart/2005/8/layout/cycle5"/>
    <dgm:cxn modelId="{89B9C006-0DE3-4C0A-B796-6471FBB3AC11}" srcId="{798575BA-276D-4801-9FDE-08BBE0DF411A}" destId="{03AD5CE4-92C0-42DC-A648-8ACA7EEE2F4E}" srcOrd="3" destOrd="0" parTransId="{EAA23047-8081-49D0-B126-BBD86AAEE577}" sibTransId="{F2B0F004-CDE7-468D-9DB4-1D154D408D43}"/>
    <dgm:cxn modelId="{70D61DF7-E25F-4F83-A81C-E8582A70CAFA}" type="presOf" srcId="{833C5582-0CE8-40DE-8B46-7D2F56BE0662}" destId="{340F75DE-F3DB-44F2-9306-54AD8748EE63}" srcOrd="0" destOrd="0" presId="urn:microsoft.com/office/officeart/2005/8/layout/cycle5"/>
    <dgm:cxn modelId="{737909C1-06D1-4F64-A7E1-7E145C50D883}" type="presOf" srcId="{16D216D4-B711-4592-806F-0B1A48E4569C}" destId="{5A1793B3-E940-4871-AE47-2013F445A435}" srcOrd="0" destOrd="0" presId="urn:microsoft.com/office/officeart/2005/8/layout/cycle5"/>
    <dgm:cxn modelId="{4C45A28F-50D3-42E0-A997-7A23E252CF2D}" type="presOf" srcId="{F2B0F004-CDE7-468D-9DB4-1D154D408D43}" destId="{B8E28D69-98E5-4BF8-A969-9F78BEB15971}" srcOrd="0" destOrd="0" presId="urn:microsoft.com/office/officeart/2005/8/layout/cycle5"/>
    <dgm:cxn modelId="{71CEA872-FB4A-49CA-A167-FABA4505D197}" type="presParOf" srcId="{F4AB1AE5-190F-4BE8-A521-95243E432E6A}" destId="{2BC42AB7-B431-4B2B-9700-90A4DF08F1D1}" srcOrd="0" destOrd="0" presId="urn:microsoft.com/office/officeart/2005/8/layout/cycle5"/>
    <dgm:cxn modelId="{5FDA273F-BF57-4B2C-BB50-40BDD1ECFD91}" type="presParOf" srcId="{F4AB1AE5-190F-4BE8-A521-95243E432E6A}" destId="{446BA6EA-A981-4886-873E-4822616D0D4B}" srcOrd="1" destOrd="0" presId="urn:microsoft.com/office/officeart/2005/8/layout/cycle5"/>
    <dgm:cxn modelId="{0146F069-504C-40E7-9C05-BD794CF14E43}" type="presParOf" srcId="{F4AB1AE5-190F-4BE8-A521-95243E432E6A}" destId="{340F75DE-F3DB-44F2-9306-54AD8748EE63}" srcOrd="2" destOrd="0" presId="urn:microsoft.com/office/officeart/2005/8/layout/cycle5"/>
    <dgm:cxn modelId="{EA41C2F1-0A38-497D-BA8C-BDF567314B8E}" type="presParOf" srcId="{F4AB1AE5-190F-4BE8-A521-95243E432E6A}" destId="{7446AC92-D7B3-4078-B57A-F1CB87B2472B}" srcOrd="3" destOrd="0" presId="urn:microsoft.com/office/officeart/2005/8/layout/cycle5"/>
    <dgm:cxn modelId="{4CB22F1B-1EA1-4AD1-96A9-D89EE1E3C990}" type="presParOf" srcId="{F4AB1AE5-190F-4BE8-A521-95243E432E6A}" destId="{A2AE19BB-2B0F-4EB9-B765-DFED65C53CA7}" srcOrd="4" destOrd="0" presId="urn:microsoft.com/office/officeart/2005/8/layout/cycle5"/>
    <dgm:cxn modelId="{4ACE4EE6-E84A-4D0C-97E1-1822A50E398D}" type="presParOf" srcId="{F4AB1AE5-190F-4BE8-A521-95243E432E6A}" destId="{4CEAC00E-5BFB-4D0D-B7B9-6A733258916B}" srcOrd="5" destOrd="0" presId="urn:microsoft.com/office/officeart/2005/8/layout/cycle5"/>
    <dgm:cxn modelId="{6401AFBD-3E9C-4BBF-BF8D-136E58447AA8}" type="presParOf" srcId="{F4AB1AE5-190F-4BE8-A521-95243E432E6A}" destId="{0D06E71A-57A7-4B7F-90E4-19C0A1F26049}" srcOrd="6" destOrd="0" presId="urn:microsoft.com/office/officeart/2005/8/layout/cycle5"/>
    <dgm:cxn modelId="{CAC1F1FA-D019-46A7-84BD-A6D79D53658C}" type="presParOf" srcId="{F4AB1AE5-190F-4BE8-A521-95243E432E6A}" destId="{0ADC0DFD-AACF-47CE-BAED-8E5F4779E7F9}" srcOrd="7" destOrd="0" presId="urn:microsoft.com/office/officeart/2005/8/layout/cycle5"/>
    <dgm:cxn modelId="{C48A7FB1-B4F2-4BF6-850E-2DEACE9286AB}" type="presParOf" srcId="{F4AB1AE5-190F-4BE8-A521-95243E432E6A}" destId="{5A1793B3-E940-4871-AE47-2013F445A435}" srcOrd="8" destOrd="0" presId="urn:microsoft.com/office/officeart/2005/8/layout/cycle5"/>
    <dgm:cxn modelId="{E9DDD172-2BD5-4221-BFED-8B50F956639B}" type="presParOf" srcId="{F4AB1AE5-190F-4BE8-A521-95243E432E6A}" destId="{19B9C569-0CB5-45A1-838B-64C1B933934E}" srcOrd="9" destOrd="0" presId="urn:microsoft.com/office/officeart/2005/8/layout/cycle5"/>
    <dgm:cxn modelId="{AFB5EAD9-2308-4D6D-8539-90CE42C2A7D0}" type="presParOf" srcId="{F4AB1AE5-190F-4BE8-A521-95243E432E6A}" destId="{9A74385D-6348-4092-9CD6-AAF42C031085}" srcOrd="10" destOrd="0" presId="urn:microsoft.com/office/officeart/2005/8/layout/cycle5"/>
    <dgm:cxn modelId="{70E74781-4B1C-4062-8FE8-1AED075D0890}" type="presParOf" srcId="{F4AB1AE5-190F-4BE8-A521-95243E432E6A}" destId="{B8E28D69-98E5-4BF8-A969-9F78BEB15971}" srcOrd="11" destOrd="0" presId="urn:microsoft.com/office/officeart/2005/8/layout/cycle5"/>
  </dgm:cxnLst>
  <dgm:bg/>
  <dgm:whole/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98575BA-276D-4801-9FDE-08BBE0DF411A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67363-B851-48AA-94B8-11C0E480021B}">
      <dgm:prSet phldrT="[Text]"/>
      <dgm:spPr/>
      <dgm:t>
        <a:bodyPr/>
        <a:lstStyle/>
        <a:p>
          <a:r>
            <a:rPr lang="en-US" dirty="0" smtClean="0"/>
            <a:t>Model predicts quality about current state </a:t>
          </a:r>
          <a:endParaRPr lang="en-US" dirty="0"/>
        </a:p>
      </dgm:t>
    </dgm:pt>
    <dgm:pt modelId="{CAB03A9A-78B5-4C56-9B63-0CE14F442433}" type="parTrans" cxnId="{183A81FE-39D3-4A80-8C65-7C267A49248E}">
      <dgm:prSet/>
      <dgm:spPr/>
      <dgm:t>
        <a:bodyPr/>
        <a:lstStyle/>
        <a:p>
          <a:endParaRPr lang="en-US"/>
        </a:p>
      </dgm:t>
    </dgm:pt>
    <dgm:pt modelId="{833C5582-0CE8-40DE-8B46-7D2F56BE0662}" type="sibTrans" cxnId="{183A81FE-39D3-4A80-8C65-7C267A49248E}">
      <dgm:prSet/>
      <dgm:spPr/>
      <dgm:t>
        <a:bodyPr/>
        <a:lstStyle/>
        <a:p>
          <a:endParaRPr lang="en-US" dirty="0"/>
        </a:p>
      </dgm:t>
    </dgm:pt>
    <dgm:pt modelId="{873907A4-DD7E-4FA2-91BC-7CBFC9C49166}">
      <dgm:prSet/>
      <dgm:spPr/>
      <dgm:t>
        <a:bodyPr/>
        <a:lstStyle/>
        <a:p>
          <a:r>
            <a:rPr lang="en-US" dirty="0" smtClean="0"/>
            <a:t>Model Picks an Action </a:t>
          </a:r>
          <a:endParaRPr lang="en-US" dirty="0"/>
        </a:p>
      </dgm:t>
    </dgm:pt>
    <dgm:pt modelId="{BD68D191-201E-4A39-9AFC-D9DB1FF6E60E}" type="parTrans" cxnId="{E6010C01-57DA-4356-B01A-3ADCBA727896}">
      <dgm:prSet/>
      <dgm:spPr/>
      <dgm:t>
        <a:bodyPr/>
        <a:lstStyle/>
        <a:p>
          <a:endParaRPr lang="en-US"/>
        </a:p>
      </dgm:t>
    </dgm:pt>
    <dgm:pt modelId="{61072C11-52D9-4FE7-9BB1-1BABD92F1FB6}" type="sibTrans" cxnId="{E6010C01-57DA-4356-B01A-3ADCBA727896}">
      <dgm:prSet/>
      <dgm:spPr/>
      <dgm:t>
        <a:bodyPr/>
        <a:lstStyle/>
        <a:p>
          <a:endParaRPr lang="en-US" dirty="0"/>
        </a:p>
      </dgm:t>
    </dgm:pt>
    <dgm:pt modelId="{B136A791-DC41-4456-99D1-400B460527B1}">
      <dgm:prSet/>
      <dgm:spPr/>
      <dgm:t>
        <a:bodyPr/>
        <a:lstStyle/>
        <a:p>
          <a:r>
            <a:rPr lang="en-US" dirty="0" smtClean="0"/>
            <a:t>Model Revaluates new State </a:t>
          </a:r>
          <a:endParaRPr lang="en-US" dirty="0"/>
        </a:p>
      </dgm:t>
    </dgm:pt>
    <dgm:pt modelId="{D28D6692-D9D0-4FDB-8CF2-4EA07AAE7428}" type="parTrans" cxnId="{0599A595-6728-4670-9E2D-14725522FBAB}">
      <dgm:prSet/>
      <dgm:spPr/>
      <dgm:t>
        <a:bodyPr/>
        <a:lstStyle/>
        <a:p>
          <a:endParaRPr lang="en-US"/>
        </a:p>
      </dgm:t>
    </dgm:pt>
    <dgm:pt modelId="{16D216D4-B711-4592-806F-0B1A48E4569C}" type="sibTrans" cxnId="{0599A595-6728-4670-9E2D-14725522FBAB}">
      <dgm:prSet/>
      <dgm:spPr/>
      <dgm:t>
        <a:bodyPr/>
        <a:lstStyle/>
        <a:p>
          <a:endParaRPr lang="en-US" dirty="0"/>
        </a:p>
      </dgm:t>
    </dgm:pt>
    <dgm:pt modelId="{0376DBDD-5B3E-43BA-8D36-8A4130B7E439}">
      <dgm:prSet/>
      <dgm:spPr/>
      <dgm:t>
        <a:bodyPr/>
        <a:lstStyle/>
        <a:p>
          <a:r>
            <a:rPr lang="en-US" dirty="0" smtClean="0"/>
            <a:t>Expected? Surprised? </a:t>
          </a:r>
          <a:endParaRPr lang="en-US" dirty="0"/>
        </a:p>
      </dgm:t>
    </dgm:pt>
    <dgm:pt modelId="{A752BA16-37C3-41E2-ABE6-A01CFEA0B8BE}" type="parTrans" cxnId="{F5BEF8EE-C95F-4973-94EE-6246F68A469B}">
      <dgm:prSet/>
      <dgm:spPr/>
      <dgm:t>
        <a:bodyPr/>
        <a:lstStyle/>
        <a:p>
          <a:endParaRPr lang="en-US"/>
        </a:p>
      </dgm:t>
    </dgm:pt>
    <dgm:pt modelId="{F1585574-7F08-40A1-A057-8193D033FBAA}" type="sibTrans" cxnId="{F5BEF8EE-C95F-4973-94EE-6246F68A469B}">
      <dgm:prSet/>
      <dgm:spPr/>
      <dgm:t>
        <a:bodyPr/>
        <a:lstStyle/>
        <a:p>
          <a:endParaRPr lang="en-US"/>
        </a:p>
      </dgm:t>
    </dgm:pt>
    <dgm:pt modelId="{03AD5CE4-92C0-42DC-A648-8ACA7EEE2F4E}">
      <dgm:prSet/>
      <dgm:spPr/>
      <dgm:t>
        <a:bodyPr/>
        <a:lstStyle/>
        <a:p>
          <a:r>
            <a:rPr lang="en-US" dirty="0" smtClean="0"/>
            <a:t>Learn from Observation </a:t>
          </a:r>
          <a:endParaRPr lang="en-US" dirty="0"/>
        </a:p>
      </dgm:t>
    </dgm:pt>
    <dgm:pt modelId="{EAA23047-8081-49D0-B126-BBD86AAEE577}" type="parTrans" cxnId="{89B9C006-0DE3-4C0A-B796-6471FBB3AC11}">
      <dgm:prSet/>
      <dgm:spPr/>
      <dgm:t>
        <a:bodyPr/>
        <a:lstStyle/>
        <a:p>
          <a:endParaRPr lang="en-US"/>
        </a:p>
      </dgm:t>
    </dgm:pt>
    <dgm:pt modelId="{F2B0F004-CDE7-468D-9DB4-1D154D408D43}" type="sibTrans" cxnId="{89B9C006-0DE3-4C0A-B796-6471FBB3AC11}">
      <dgm:prSet/>
      <dgm:spPr/>
      <dgm:t>
        <a:bodyPr/>
        <a:lstStyle/>
        <a:p>
          <a:endParaRPr lang="en-US" dirty="0"/>
        </a:p>
      </dgm:t>
    </dgm:pt>
    <dgm:pt modelId="{033C6A3D-9678-4CD0-A427-80B85F3ABD00}">
      <dgm:prSet/>
      <dgm:spPr/>
      <dgm:t>
        <a:bodyPr/>
        <a:lstStyle/>
        <a:p>
          <a:r>
            <a:rPr lang="en-US" dirty="0" smtClean="0"/>
            <a:t>Update values for the now ‘previous’ state </a:t>
          </a:r>
          <a:endParaRPr lang="en-US" dirty="0"/>
        </a:p>
      </dgm:t>
    </dgm:pt>
    <dgm:pt modelId="{B951DDD0-183D-4685-8D9B-FA44D90B38B3}" type="parTrans" cxnId="{8E194F24-1E80-4C6C-9ABC-879F83E25719}">
      <dgm:prSet/>
      <dgm:spPr/>
      <dgm:t>
        <a:bodyPr/>
        <a:lstStyle/>
        <a:p>
          <a:endParaRPr lang="en-US"/>
        </a:p>
      </dgm:t>
    </dgm:pt>
    <dgm:pt modelId="{EC6530A7-1474-48FD-A501-34A67F691A8B}" type="sibTrans" cxnId="{8E194F24-1E80-4C6C-9ABC-879F83E25719}">
      <dgm:prSet/>
      <dgm:spPr/>
      <dgm:t>
        <a:bodyPr/>
        <a:lstStyle/>
        <a:p>
          <a:endParaRPr lang="en-US"/>
        </a:p>
      </dgm:t>
    </dgm:pt>
    <dgm:pt modelId="{F4AB1AE5-190F-4BE8-A521-95243E432E6A}" type="pres">
      <dgm:prSet presAssocID="{798575BA-276D-4801-9FDE-08BBE0DF411A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C42AB7-B431-4B2B-9700-90A4DF08F1D1}" type="pres">
      <dgm:prSet presAssocID="{BF067363-B851-48AA-94B8-11C0E480021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6BA6EA-A981-4886-873E-4822616D0D4B}" type="pres">
      <dgm:prSet presAssocID="{BF067363-B851-48AA-94B8-11C0E480021B}" presName="spNode" presStyleCnt="0"/>
      <dgm:spPr/>
    </dgm:pt>
    <dgm:pt modelId="{340F75DE-F3DB-44F2-9306-54AD8748EE63}" type="pres">
      <dgm:prSet presAssocID="{833C5582-0CE8-40DE-8B46-7D2F56BE0662}" presName="sibTrans" presStyleLbl="sibTrans1D1" presStyleIdx="0" presStyleCnt="4"/>
      <dgm:spPr/>
      <dgm:t>
        <a:bodyPr/>
        <a:lstStyle/>
        <a:p>
          <a:endParaRPr lang="en-US"/>
        </a:p>
      </dgm:t>
    </dgm:pt>
    <dgm:pt modelId="{7446AC92-D7B3-4078-B57A-F1CB87B2472B}" type="pres">
      <dgm:prSet presAssocID="{873907A4-DD7E-4FA2-91BC-7CBFC9C49166}" presName="node" presStyleLbl="node1" presStyleIdx="1" presStyleCnt="4" custRadScaleRad="127217" custRadScaleInc="-23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AE19BB-2B0F-4EB9-B765-DFED65C53CA7}" type="pres">
      <dgm:prSet presAssocID="{873907A4-DD7E-4FA2-91BC-7CBFC9C49166}" presName="spNode" presStyleCnt="0"/>
      <dgm:spPr/>
    </dgm:pt>
    <dgm:pt modelId="{4CEAC00E-5BFB-4D0D-B7B9-6A733258916B}" type="pres">
      <dgm:prSet presAssocID="{61072C11-52D9-4FE7-9BB1-1BABD92F1FB6}" presName="sibTrans" presStyleLbl="sibTrans1D1" presStyleIdx="1" presStyleCnt="4"/>
      <dgm:spPr/>
      <dgm:t>
        <a:bodyPr/>
        <a:lstStyle/>
        <a:p>
          <a:endParaRPr lang="en-US"/>
        </a:p>
      </dgm:t>
    </dgm:pt>
    <dgm:pt modelId="{0D06E71A-57A7-4B7F-90E4-19C0A1F26049}" type="pres">
      <dgm:prSet presAssocID="{B136A791-DC41-4456-99D1-400B460527B1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DC0DFD-AACF-47CE-BAED-8E5F4779E7F9}" type="pres">
      <dgm:prSet presAssocID="{B136A791-DC41-4456-99D1-400B460527B1}" presName="spNode" presStyleCnt="0"/>
      <dgm:spPr/>
    </dgm:pt>
    <dgm:pt modelId="{5A1793B3-E940-4871-AE47-2013F445A435}" type="pres">
      <dgm:prSet presAssocID="{16D216D4-B711-4592-806F-0B1A48E4569C}" presName="sibTrans" presStyleLbl="sibTrans1D1" presStyleIdx="2" presStyleCnt="4"/>
      <dgm:spPr/>
      <dgm:t>
        <a:bodyPr/>
        <a:lstStyle/>
        <a:p>
          <a:endParaRPr lang="en-US"/>
        </a:p>
      </dgm:t>
    </dgm:pt>
    <dgm:pt modelId="{19B9C569-0CB5-45A1-838B-64C1B933934E}" type="pres">
      <dgm:prSet presAssocID="{03AD5CE4-92C0-42DC-A648-8ACA7EEE2F4E}" presName="node" presStyleLbl="node1" presStyleIdx="3" presStyleCnt="4" custRadScaleRad="127214" custRadScaleInc="-19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74385D-6348-4092-9CD6-AAF42C031085}" type="pres">
      <dgm:prSet presAssocID="{03AD5CE4-92C0-42DC-A648-8ACA7EEE2F4E}" presName="spNode" presStyleCnt="0"/>
      <dgm:spPr/>
    </dgm:pt>
    <dgm:pt modelId="{B8E28D69-98E5-4BF8-A969-9F78BEB15971}" type="pres">
      <dgm:prSet presAssocID="{F2B0F004-CDE7-468D-9DB4-1D154D408D43}" presName="sibTrans" presStyleLbl="sibTrans1D1" presStyleIdx="3" presStyleCnt="4"/>
      <dgm:spPr/>
      <dgm:t>
        <a:bodyPr/>
        <a:lstStyle/>
        <a:p>
          <a:endParaRPr lang="en-US"/>
        </a:p>
      </dgm:t>
    </dgm:pt>
  </dgm:ptLst>
  <dgm:cxnLst>
    <dgm:cxn modelId="{0599A595-6728-4670-9E2D-14725522FBAB}" srcId="{798575BA-276D-4801-9FDE-08BBE0DF411A}" destId="{B136A791-DC41-4456-99D1-400B460527B1}" srcOrd="2" destOrd="0" parTransId="{D28D6692-D9D0-4FDB-8CF2-4EA07AAE7428}" sibTransId="{16D216D4-B711-4592-806F-0B1A48E4569C}"/>
    <dgm:cxn modelId="{6CD91165-2AB1-43FA-8EC0-E1F6EE9890E2}" type="presOf" srcId="{798575BA-276D-4801-9FDE-08BBE0DF411A}" destId="{F4AB1AE5-190F-4BE8-A521-95243E432E6A}" srcOrd="0" destOrd="0" presId="urn:microsoft.com/office/officeart/2005/8/layout/cycle5"/>
    <dgm:cxn modelId="{E4BC9398-68F3-49D2-A2DF-3F5C9A03BB1D}" type="presOf" srcId="{B136A791-DC41-4456-99D1-400B460527B1}" destId="{0D06E71A-57A7-4B7F-90E4-19C0A1F26049}" srcOrd="0" destOrd="0" presId="urn:microsoft.com/office/officeart/2005/8/layout/cycle5"/>
    <dgm:cxn modelId="{6E4D4FA7-FCB0-4511-831E-8C8792A55477}" type="presOf" srcId="{0376DBDD-5B3E-43BA-8D36-8A4130B7E439}" destId="{0D06E71A-57A7-4B7F-90E4-19C0A1F26049}" srcOrd="0" destOrd="1" presId="urn:microsoft.com/office/officeart/2005/8/layout/cycle5"/>
    <dgm:cxn modelId="{47C1888E-951E-49C9-A0FB-61226508D89D}" type="presOf" srcId="{16D216D4-B711-4592-806F-0B1A48E4569C}" destId="{5A1793B3-E940-4871-AE47-2013F445A435}" srcOrd="0" destOrd="0" presId="urn:microsoft.com/office/officeart/2005/8/layout/cycle5"/>
    <dgm:cxn modelId="{E6010C01-57DA-4356-B01A-3ADCBA727896}" srcId="{798575BA-276D-4801-9FDE-08BBE0DF411A}" destId="{873907A4-DD7E-4FA2-91BC-7CBFC9C49166}" srcOrd="1" destOrd="0" parTransId="{BD68D191-201E-4A39-9AFC-D9DB1FF6E60E}" sibTransId="{61072C11-52D9-4FE7-9BB1-1BABD92F1FB6}"/>
    <dgm:cxn modelId="{F5BEF8EE-C95F-4973-94EE-6246F68A469B}" srcId="{B136A791-DC41-4456-99D1-400B460527B1}" destId="{0376DBDD-5B3E-43BA-8D36-8A4130B7E439}" srcOrd="0" destOrd="0" parTransId="{A752BA16-37C3-41E2-ABE6-A01CFEA0B8BE}" sibTransId="{F1585574-7F08-40A1-A057-8193D033FBAA}"/>
    <dgm:cxn modelId="{D316F7D1-0553-414E-8883-EC23258CEFC6}" type="presOf" srcId="{61072C11-52D9-4FE7-9BB1-1BABD92F1FB6}" destId="{4CEAC00E-5BFB-4D0D-B7B9-6A733258916B}" srcOrd="0" destOrd="0" presId="urn:microsoft.com/office/officeart/2005/8/layout/cycle5"/>
    <dgm:cxn modelId="{C6B20D49-CF95-43ED-B76C-CE6A624F8108}" type="presOf" srcId="{03AD5CE4-92C0-42DC-A648-8ACA7EEE2F4E}" destId="{19B9C569-0CB5-45A1-838B-64C1B933934E}" srcOrd="0" destOrd="0" presId="urn:microsoft.com/office/officeart/2005/8/layout/cycle5"/>
    <dgm:cxn modelId="{75349C23-C511-4025-8313-8E39ADAD3A1B}" type="presOf" srcId="{833C5582-0CE8-40DE-8B46-7D2F56BE0662}" destId="{340F75DE-F3DB-44F2-9306-54AD8748EE63}" srcOrd="0" destOrd="0" presId="urn:microsoft.com/office/officeart/2005/8/layout/cycle5"/>
    <dgm:cxn modelId="{C5FA57BD-A269-40D4-8D63-6AA4A7CA6A59}" type="presOf" srcId="{873907A4-DD7E-4FA2-91BC-7CBFC9C49166}" destId="{7446AC92-D7B3-4078-B57A-F1CB87B2472B}" srcOrd="0" destOrd="0" presId="urn:microsoft.com/office/officeart/2005/8/layout/cycle5"/>
    <dgm:cxn modelId="{EA8C6102-2177-4170-B972-4FF22639659C}" type="presOf" srcId="{F2B0F004-CDE7-468D-9DB4-1D154D408D43}" destId="{B8E28D69-98E5-4BF8-A969-9F78BEB15971}" srcOrd="0" destOrd="0" presId="urn:microsoft.com/office/officeart/2005/8/layout/cycle5"/>
    <dgm:cxn modelId="{7216B107-3624-4728-8F88-E133ABB8D944}" type="presOf" srcId="{033C6A3D-9678-4CD0-A427-80B85F3ABD00}" destId="{19B9C569-0CB5-45A1-838B-64C1B933934E}" srcOrd="0" destOrd="1" presId="urn:microsoft.com/office/officeart/2005/8/layout/cycle5"/>
    <dgm:cxn modelId="{183A81FE-39D3-4A80-8C65-7C267A49248E}" srcId="{798575BA-276D-4801-9FDE-08BBE0DF411A}" destId="{BF067363-B851-48AA-94B8-11C0E480021B}" srcOrd="0" destOrd="0" parTransId="{CAB03A9A-78B5-4C56-9B63-0CE14F442433}" sibTransId="{833C5582-0CE8-40DE-8B46-7D2F56BE0662}"/>
    <dgm:cxn modelId="{8E194F24-1E80-4C6C-9ABC-879F83E25719}" srcId="{03AD5CE4-92C0-42DC-A648-8ACA7EEE2F4E}" destId="{033C6A3D-9678-4CD0-A427-80B85F3ABD00}" srcOrd="0" destOrd="0" parTransId="{B951DDD0-183D-4685-8D9B-FA44D90B38B3}" sibTransId="{EC6530A7-1474-48FD-A501-34A67F691A8B}"/>
    <dgm:cxn modelId="{89B9C006-0DE3-4C0A-B796-6471FBB3AC11}" srcId="{798575BA-276D-4801-9FDE-08BBE0DF411A}" destId="{03AD5CE4-92C0-42DC-A648-8ACA7EEE2F4E}" srcOrd="3" destOrd="0" parTransId="{EAA23047-8081-49D0-B126-BBD86AAEE577}" sibTransId="{F2B0F004-CDE7-468D-9DB4-1D154D408D43}"/>
    <dgm:cxn modelId="{9DA733E9-57F6-410C-B95D-90884CD0193D}" type="presOf" srcId="{BF067363-B851-48AA-94B8-11C0E480021B}" destId="{2BC42AB7-B431-4B2B-9700-90A4DF08F1D1}" srcOrd="0" destOrd="0" presId="urn:microsoft.com/office/officeart/2005/8/layout/cycle5"/>
    <dgm:cxn modelId="{3E0BB6FF-1AB2-427B-8108-634C23D676A7}" type="presParOf" srcId="{F4AB1AE5-190F-4BE8-A521-95243E432E6A}" destId="{2BC42AB7-B431-4B2B-9700-90A4DF08F1D1}" srcOrd="0" destOrd="0" presId="urn:microsoft.com/office/officeart/2005/8/layout/cycle5"/>
    <dgm:cxn modelId="{D6F0259D-3E7C-4C7B-9D58-366342C59476}" type="presParOf" srcId="{F4AB1AE5-190F-4BE8-A521-95243E432E6A}" destId="{446BA6EA-A981-4886-873E-4822616D0D4B}" srcOrd="1" destOrd="0" presId="urn:microsoft.com/office/officeart/2005/8/layout/cycle5"/>
    <dgm:cxn modelId="{74CE12E2-6A32-4546-8B30-973F66CCDA82}" type="presParOf" srcId="{F4AB1AE5-190F-4BE8-A521-95243E432E6A}" destId="{340F75DE-F3DB-44F2-9306-54AD8748EE63}" srcOrd="2" destOrd="0" presId="urn:microsoft.com/office/officeart/2005/8/layout/cycle5"/>
    <dgm:cxn modelId="{76417197-875A-460C-9E87-2E75BB49C339}" type="presParOf" srcId="{F4AB1AE5-190F-4BE8-A521-95243E432E6A}" destId="{7446AC92-D7B3-4078-B57A-F1CB87B2472B}" srcOrd="3" destOrd="0" presId="urn:microsoft.com/office/officeart/2005/8/layout/cycle5"/>
    <dgm:cxn modelId="{A94C3D65-AC97-4390-A5D6-7AAFABAABFD3}" type="presParOf" srcId="{F4AB1AE5-190F-4BE8-A521-95243E432E6A}" destId="{A2AE19BB-2B0F-4EB9-B765-DFED65C53CA7}" srcOrd="4" destOrd="0" presId="urn:microsoft.com/office/officeart/2005/8/layout/cycle5"/>
    <dgm:cxn modelId="{8F974D6E-FCD1-47D2-BB29-E1479CDF6DC5}" type="presParOf" srcId="{F4AB1AE5-190F-4BE8-A521-95243E432E6A}" destId="{4CEAC00E-5BFB-4D0D-B7B9-6A733258916B}" srcOrd="5" destOrd="0" presId="urn:microsoft.com/office/officeart/2005/8/layout/cycle5"/>
    <dgm:cxn modelId="{8FA2931F-B599-46B3-A5D9-9BB0BDF2BE74}" type="presParOf" srcId="{F4AB1AE5-190F-4BE8-A521-95243E432E6A}" destId="{0D06E71A-57A7-4B7F-90E4-19C0A1F26049}" srcOrd="6" destOrd="0" presId="urn:microsoft.com/office/officeart/2005/8/layout/cycle5"/>
    <dgm:cxn modelId="{476E0682-6174-45FD-A6D7-9A794E90D642}" type="presParOf" srcId="{F4AB1AE5-190F-4BE8-A521-95243E432E6A}" destId="{0ADC0DFD-AACF-47CE-BAED-8E5F4779E7F9}" srcOrd="7" destOrd="0" presId="urn:microsoft.com/office/officeart/2005/8/layout/cycle5"/>
    <dgm:cxn modelId="{B8FB59FD-C3BA-4FF1-9F74-E77F90A3E70D}" type="presParOf" srcId="{F4AB1AE5-190F-4BE8-A521-95243E432E6A}" destId="{5A1793B3-E940-4871-AE47-2013F445A435}" srcOrd="8" destOrd="0" presId="urn:microsoft.com/office/officeart/2005/8/layout/cycle5"/>
    <dgm:cxn modelId="{BF9C6276-5A30-43D8-8155-09E1162CB220}" type="presParOf" srcId="{F4AB1AE5-190F-4BE8-A521-95243E432E6A}" destId="{19B9C569-0CB5-45A1-838B-64C1B933934E}" srcOrd="9" destOrd="0" presId="urn:microsoft.com/office/officeart/2005/8/layout/cycle5"/>
    <dgm:cxn modelId="{60D0B80B-53BB-41D2-BFCB-584C30C3A459}" type="presParOf" srcId="{F4AB1AE5-190F-4BE8-A521-95243E432E6A}" destId="{9A74385D-6348-4092-9CD6-AAF42C031085}" srcOrd="10" destOrd="0" presId="urn:microsoft.com/office/officeart/2005/8/layout/cycle5"/>
    <dgm:cxn modelId="{66C8E5F0-073E-491A-8B76-9FEDC482799B}" type="presParOf" srcId="{F4AB1AE5-190F-4BE8-A521-95243E432E6A}" destId="{B8E28D69-98E5-4BF8-A969-9F78BEB15971}" srcOrd="11" destOrd="0" presId="urn:microsoft.com/office/officeart/2005/8/layout/cycle5"/>
  </dgm:cxnLst>
  <dgm:bg/>
  <dgm:whole/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798575BA-276D-4801-9FDE-08BBE0DF411A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67363-B851-48AA-94B8-11C0E480021B}">
      <dgm:prSet phldrT="[Text]"/>
      <dgm:spPr/>
      <dgm:t>
        <a:bodyPr/>
        <a:lstStyle/>
        <a:p>
          <a:r>
            <a:rPr lang="en-US" dirty="0" smtClean="0"/>
            <a:t>Model predicts quality about current state </a:t>
          </a:r>
          <a:endParaRPr lang="en-US" dirty="0"/>
        </a:p>
      </dgm:t>
    </dgm:pt>
    <dgm:pt modelId="{CAB03A9A-78B5-4C56-9B63-0CE14F442433}" type="parTrans" cxnId="{183A81FE-39D3-4A80-8C65-7C267A49248E}">
      <dgm:prSet/>
      <dgm:spPr/>
      <dgm:t>
        <a:bodyPr/>
        <a:lstStyle/>
        <a:p>
          <a:endParaRPr lang="en-US"/>
        </a:p>
      </dgm:t>
    </dgm:pt>
    <dgm:pt modelId="{833C5582-0CE8-40DE-8B46-7D2F56BE0662}" type="sibTrans" cxnId="{183A81FE-39D3-4A80-8C65-7C267A49248E}">
      <dgm:prSet/>
      <dgm:spPr/>
      <dgm:t>
        <a:bodyPr/>
        <a:lstStyle/>
        <a:p>
          <a:endParaRPr lang="en-US" dirty="0"/>
        </a:p>
      </dgm:t>
    </dgm:pt>
    <dgm:pt modelId="{873907A4-DD7E-4FA2-91BC-7CBFC9C49166}">
      <dgm:prSet/>
      <dgm:spPr/>
      <dgm:t>
        <a:bodyPr/>
        <a:lstStyle/>
        <a:p>
          <a:r>
            <a:rPr lang="en-US" dirty="0" smtClean="0"/>
            <a:t>Model Picks an Action </a:t>
          </a:r>
          <a:endParaRPr lang="en-US" dirty="0"/>
        </a:p>
      </dgm:t>
    </dgm:pt>
    <dgm:pt modelId="{BD68D191-201E-4A39-9AFC-D9DB1FF6E60E}" type="parTrans" cxnId="{E6010C01-57DA-4356-B01A-3ADCBA727896}">
      <dgm:prSet/>
      <dgm:spPr/>
      <dgm:t>
        <a:bodyPr/>
        <a:lstStyle/>
        <a:p>
          <a:endParaRPr lang="en-US"/>
        </a:p>
      </dgm:t>
    </dgm:pt>
    <dgm:pt modelId="{61072C11-52D9-4FE7-9BB1-1BABD92F1FB6}" type="sibTrans" cxnId="{E6010C01-57DA-4356-B01A-3ADCBA727896}">
      <dgm:prSet/>
      <dgm:spPr/>
      <dgm:t>
        <a:bodyPr/>
        <a:lstStyle/>
        <a:p>
          <a:endParaRPr lang="en-US" dirty="0"/>
        </a:p>
      </dgm:t>
    </dgm:pt>
    <dgm:pt modelId="{B136A791-DC41-4456-99D1-400B460527B1}">
      <dgm:prSet/>
      <dgm:spPr/>
      <dgm:t>
        <a:bodyPr/>
        <a:lstStyle/>
        <a:p>
          <a:r>
            <a:rPr lang="en-US" dirty="0" smtClean="0"/>
            <a:t>Model Revaluates new State </a:t>
          </a:r>
          <a:endParaRPr lang="en-US" dirty="0"/>
        </a:p>
      </dgm:t>
    </dgm:pt>
    <dgm:pt modelId="{D28D6692-D9D0-4FDB-8CF2-4EA07AAE7428}" type="parTrans" cxnId="{0599A595-6728-4670-9E2D-14725522FBAB}">
      <dgm:prSet/>
      <dgm:spPr/>
      <dgm:t>
        <a:bodyPr/>
        <a:lstStyle/>
        <a:p>
          <a:endParaRPr lang="en-US"/>
        </a:p>
      </dgm:t>
    </dgm:pt>
    <dgm:pt modelId="{16D216D4-B711-4592-806F-0B1A48E4569C}" type="sibTrans" cxnId="{0599A595-6728-4670-9E2D-14725522FBAB}">
      <dgm:prSet/>
      <dgm:spPr/>
      <dgm:t>
        <a:bodyPr/>
        <a:lstStyle/>
        <a:p>
          <a:endParaRPr lang="en-US" dirty="0"/>
        </a:p>
      </dgm:t>
    </dgm:pt>
    <dgm:pt modelId="{0376DBDD-5B3E-43BA-8D36-8A4130B7E439}">
      <dgm:prSet/>
      <dgm:spPr/>
      <dgm:t>
        <a:bodyPr/>
        <a:lstStyle/>
        <a:p>
          <a:r>
            <a:rPr lang="en-US" dirty="0" smtClean="0"/>
            <a:t>Expected? Surprised? </a:t>
          </a:r>
          <a:endParaRPr lang="en-US" dirty="0"/>
        </a:p>
      </dgm:t>
    </dgm:pt>
    <dgm:pt modelId="{A752BA16-37C3-41E2-ABE6-A01CFEA0B8BE}" type="parTrans" cxnId="{F5BEF8EE-C95F-4973-94EE-6246F68A469B}">
      <dgm:prSet/>
      <dgm:spPr/>
      <dgm:t>
        <a:bodyPr/>
        <a:lstStyle/>
        <a:p>
          <a:endParaRPr lang="en-US"/>
        </a:p>
      </dgm:t>
    </dgm:pt>
    <dgm:pt modelId="{F1585574-7F08-40A1-A057-8193D033FBAA}" type="sibTrans" cxnId="{F5BEF8EE-C95F-4973-94EE-6246F68A469B}">
      <dgm:prSet/>
      <dgm:spPr/>
      <dgm:t>
        <a:bodyPr/>
        <a:lstStyle/>
        <a:p>
          <a:endParaRPr lang="en-US"/>
        </a:p>
      </dgm:t>
    </dgm:pt>
    <dgm:pt modelId="{03AD5CE4-92C0-42DC-A648-8ACA7EEE2F4E}">
      <dgm:prSet/>
      <dgm:spPr/>
      <dgm:t>
        <a:bodyPr/>
        <a:lstStyle/>
        <a:p>
          <a:r>
            <a:rPr lang="en-US" dirty="0" smtClean="0"/>
            <a:t>Learn from Observation </a:t>
          </a:r>
          <a:endParaRPr lang="en-US" dirty="0"/>
        </a:p>
      </dgm:t>
    </dgm:pt>
    <dgm:pt modelId="{EAA23047-8081-49D0-B126-BBD86AAEE577}" type="parTrans" cxnId="{89B9C006-0DE3-4C0A-B796-6471FBB3AC11}">
      <dgm:prSet/>
      <dgm:spPr/>
      <dgm:t>
        <a:bodyPr/>
        <a:lstStyle/>
        <a:p>
          <a:endParaRPr lang="en-US"/>
        </a:p>
      </dgm:t>
    </dgm:pt>
    <dgm:pt modelId="{F2B0F004-CDE7-468D-9DB4-1D154D408D43}" type="sibTrans" cxnId="{89B9C006-0DE3-4C0A-B796-6471FBB3AC11}">
      <dgm:prSet/>
      <dgm:spPr/>
      <dgm:t>
        <a:bodyPr/>
        <a:lstStyle/>
        <a:p>
          <a:endParaRPr lang="en-US" dirty="0"/>
        </a:p>
      </dgm:t>
    </dgm:pt>
    <dgm:pt modelId="{033C6A3D-9678-4CD0-A427-80B85F3ABD00}">
      <dgm:prSet/>
      <dgm:spPr/>
      <dgm:t>
        <a:bodyPr/>
        <a:lstStyle/>
        <a:p>
          <a:r>
            <a:rPr lang="en-US" dirty="0" smtClean="0"/>
            <a:t>Update values for the now ‘previous’ state </a:t>
          </a:r>
          <a:endParaRPr lang="en-US" dirty="0"/>
        </a:p>
      </dgm:t>
    </dgm:pt>
    <dgm:pt modelId="{B951DDD0-183D-4685-8D9B-FA44D90B38B3}" type="parTrans" cxnId="{8E194F24-1E80-4C6C-9ABC-879F83E25719}">
      <dgm:prSet/>
      <dgm:spPr/>
      <dgm:t>
        <a:bodyPr/>
        <a:lstStyle/>
        <a:p>
          <a:endParaRPr lang="en-US"/>
        </a:p>
      </dgm:t>
    </dgm:pt>
    <dgm:pt modelId="{EC6530A7-1474-48FD-A501-34A67F691A8B}" type="sibTrans" cxnId="{8E194F24-1E80-4C6C-9ABC-879F83E25719}">
      <dgm:prSet/>
      <dgm:spPr/>
      <dgm:t>
        <a:bodyPr/>
        <a:lstStyle/>
        <a:p>
          <a:endParaRPr lang="en-US"/>
        </a:p>
      </dgm:t>
    </dgm:pt>
    <dgm:pt modelId="{F4AB1AE5-190F-4BE8-A521-95243E432E6A}" type="pres">
      <dgm:prSet presAssocID="{798575BA-276D-4801-9FDE-08BBE0DF411A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C42AB7-B431-4B2B-9700-90A4DF08F1D1}" type="pres">
      <dgm:prSet presAssocID="{BF067363-B851-48AA-94B8-11C0E480021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6BA6EA-A981-4886-873E-4822616D0D4B}" type="pres">
      <dgm:prSet presAssocID="{BF067363-B851-48AA-94B8-11C0E480021B}" presName="spNode" presStyleCnt="0"/>
      <dgm:spPr/>
    </dgm:pt>
    <dgm:pt modelId="{340F75DE-F3DB-44F2-9306-54AD8748EE63}" type="pres">
      <dgm:prSet presAssocID="{833C5582-0CE8-40DE-8B46-7D2F56BE0662}" presName="sibTrans" presStyleLbl="sibTrans1D1" presStyleIdx="0" presStyleCnt="4"/>
      <dgm:spPr/>
      <dgm:t>
        <a:bodyPr/>
        <a:lstStyle/>
        <a:p>
          <a:endParaRPr lang="en-US"/>
        </a:p>
      </dgm:t>
    </dgm:pt>
    <dgm:pt modelId="{7446AC92-D7B3-4078-B57A-F1CB87B2472B}" type="pres">
      <dgm:prSet presAssocID="{873907A4-DD7E-4FA2-91BC-7CBFC9C49166}" presName="node" presStyleLbl="node1" presStyleIdx="1" presStyleCnt="4" custRadScaleRad="127217" custRadScaleInc="-23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AE19BB-2B0F-4EB9-B765-DFED65C53CA7}" type="pres">
      <dgm:prSet presAssocID="{873907A4-DD7E-4FA2-91BC-7CBFC9C49166}" presName="spNode" presStyleCnt="0"/>
      <dgm:spPr/>
    </dgm:pt>
    <dgm:pt modelId="{4CEAC00E-5BFB-4D0D-B7B9-6A733258916B}" type="pres">
      <dgm:prSet presAssocID="{61072C11-52D9-4FE7-9BB1-1BABD92F1FB6}" presName="sibTrans" presStyleLbl="sibTrans1D1" presStyleIdx="1" presStyleCnt="4"/>
      <dgm:spPr/>
      <dgm:t>
        <a:bodyPr/>
        <a:lstStyle/>
        <a:p>
          <a:endParaRPr lang="en-US"/>
        </a:p>
      </dgm:t>
    </dgm:pt>
    <dgm:pt modelId="{0D06E71A-57A7-4B7F-90E4-19C0A1F26049}" type="pres">
      <dgm:prSet presAssocID="{B136A791-DC41-4456-99D1-400B460527B1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DC0DFD-AACF-47CE-BAED-8E5F4779E7F9}" type="pres">
      <dgm:prSet presAssocID="{B136A791-DC41-4456-99D1-400B460527B1}" presName="spNode" presStyleCnt="0"/>
      <dgm:spPr/>
    </dgm:pt>
    <dgm:pt modelId="{5A1793B3-E940-4871-AE47-2013F445A435}" type="pres">
      <dgm:prSet presAssocID="{16D216D4-B711-4592-806F-0B1A48E4569C}" presName="sibTrans" presStyleLbl="sibTrans1D1" presStyleIdx="2" presStyleCnt="4"/>
      <dgm:spPr/>
      <dgm:t>
        <a:bodyPr/>
        <a:lstStyle/>
        <a:p>
          <a:endParaRPr lang="en-US"/>
        </a:p>
      </dgm:t>
    </dgm:pt>
    <dgm:pt modelId="{19B9C569-0CB5-45A1-838B-64C1B933934E}" type="pres">
      <dgm:prSet presAssocID="{03AD5CE4-92C0-42DC-A648-8ACA7EEE2F4E}" presName="node" presStyleLbl="node1" presStyleIdx="3" presStyleCnt="4" custRadScaleRad="127214" custRadScaleInc="-19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74385D-6348-4092-9CD6-AAF42C031085}" type="pres">
      <dgm:prSet presAssocID="{03AD5CE4-92C0-42DC-A648-8ACA7EEE2F4E}" presName="spNode" presStyleCnt="0"/>
      <dgm:spPr/>
    </dgm:pt>
    <dgm:pt modelId="{B8E28D69-98E5-4BF8-A969-9F78BEB15971}" type="pres">
      <dgm:prSet presAssocID="{F2B0F004-CDE7-468D-9DB4-1D154D408D43}" presName="sibTrans" presStyleLbl="sibTrans1D1" presStyleIdx="3" presStyleCnt="4"/>
      <dgm:spPr/>
      <dgm:t>
        <a:bodyPr/>
        <a:lstStyle/>
        <a:p>
          <a:endParaRPr lang="en-US"/>
        </a:p>
      </dgm:t>
    </dgm:pt>
  </dgm:ptLst>
  <dgm:cxnLst>
    <dgm:cxn modelId="{0599A595-6728-4670-9E2D-14725522FBAB}" srcId="{798575BA-276D-4801-9FDE-08BBE0DF411A}" destId="{B136A791-DC41-4456-99D1-400B460527B1}" srcOrd="2" destOrd="0" parTransId="{D28D6692-D9D0-4FDB-8CF2-4EA07AAE7428}" sibTransId="{16D216D4-B711-4592-806F-0B1A48E4569C}"/>
    <dgm:cxn modelId="{E6010C01-57DA-4356-B01A-3ADCBA727896}" srcId="{798575BA-276D-4801-9FDE-08BBE0DF411A}" destId="{873907A4-DD7E-4FA2-91BC-7CBFC9C49166}" srcOrd="1" destOrd="0" parTransId="{BD68D191-201E-4A39-9AFC-D9DB1FF6E60E}" sibTransId="{61072C11-52D9-4FE7-9BB1-1BABD92F1FB6}"/>
    <dgm:cxn modelId="{46F2F1C7-855D-4391-A1BD-ABC23058E275}" type="presOf" srcId="{873907A4-DD7E-4FA2-91BC-7CBFC9C49166}" destId="{7446AC92-D7B3-4078-B57A-F1CB87B2472B}" srcOrd="0" destOrd="0" presId="urn:microsoft.com/office/officeart/2005/8/layout/cycle5"/>
    <dgm:cxn modelId="{F5BEF8EE-C95F-4973-94EE-6246F68A469B}" srcId="{B136A791-DC41-4456-99D1-400B460527B1}" destId="{0376DBDD-5B3E-43BA-8D36-8A4130B7E439}" srcOrd="0" destOrd="0" parTransId="{A752BA16-37C3-41E2-ABE6-A01CFEA0B8BE}" sibTransId="{F1585574-7F08-40A1-A057-8193D033FBAA}"/>
    <dgm:cxn modelId="{1FEB9853-F133-45EC-94E9-984C4FCE1C53}" type="presOf" srcId="{033C6A3D-9678-4CD0-A427-80B85F3ABD00}" destId="{19B9C569-0CB5-45A1-838B-64C1B933934E}" srcOrd="0" destOrd="1" presId="urn:microsoft.com/office/officeart/2005/8/layout/cycle5"/>
    <dgm:cxn modelId="{1414DD26-6B6A-4F1D-A6F0-6853A387BB67}" type="presOf" srcId="{16D216D4-B711-4592-806F-0B1A48E4569C}" destId="{5A1793B3-E940-4871-AE47-2013F445A435}" srcOrd="0" destOrd="0" presId="urn:microsoft.com/office/officeart/2005/8/layout/cycle5"/>
    <dgm:cxn modelId="{89FB6224-BF41-439C-BB42-3E0C6A3E29BB}" type="presOf" srcId="{61072C11-52D9-4FE7-9BB1-1BABD92F1FB6}" destId="{4CEAC00E-5BFB-4D0D-B7B9-6A733258916B}" srcOrd="0" destOrd="0" presId="urn:microsoft.com/office/officeart/2005/8/layout/cycle5"/>
    <dgm:cxn modelId="{F76D9389-E206-4CAA-9FFE-A6A5A49A8B35}" type="presOf" srcId="{03AD5CE4-92C0-42DC-A648-8ACA7EEE2F4E}" destId="{19B9C569-0CB5-45A1-838B-64C1B933934E}" srcOrd="0" destOrd="0" presId="urn:microsoft.com/office/officeart/2005/8/layout/cycle5"/>
    <dgm:cxn modelId="{183A81FE-39D3-4A80-8C65-7C267A49248E}" srcId="{798575BA-276D-4801-9FDE-08BBE0DF411A}" destId="{BF067363-B851-48AA-94B8-11C0E480021B}" srcOrd="0" destOrd="0" parTransId="{CAB03A9A-78B5-4C56-9B63-0CE14F442433}" sibTransId="{833C5582-0CE8-40DE-8B46-7D2F56BE0662}"/>
    <dgm:cxn modelId="{F2059DBC-8C31-4B5A-ADB3-39CD8292D191}" type="presOf" srcId="{0376DBDD-5B3E-43BA-8D36-8A4130B7E439}" destId="{0D06E71A-57A7-4B7F-90E4-19C0A1F26049}" srcOrd="0" destOrd="1" presId="urn:microsoft.com/office/officeart/2005/8/layout/cycle5"/>
    <dgm:cxn modelId="{8E194F24-1E80-4C6C-9ABC-879F83E25719}" srcId="{03AD5CE4-92C0-42DC-A648-8ACA7EEE2F4E}" destId="{033C6A3D-9678-4CD0-A427-80B85F3ABD00}" srcOrd="0" destOrd="0" parTransId="{B951DDD0-183D-4685-8D9B-FA44D90B38B3}" sibTransId="{EC6530A7-1474-48FD-A501-34A67F691A8B}"/>
    <dgm:cxn modelId="{1886611E-8A84-4604-9C2A-70A6882A60D2}" type="presOf" srcId="{798575BA-276D-4801-9FDE-08BBE0DF411A}" destId="{F4AB1AE5-190F-4BE8-A521-95243E432E6A}" srcOrd="0" destOrd="0" presId="urn:microsoft.com/office/officeart/2005/8/layout/cycle5"/>
    <dgm:cxn modelId="{8C34784C-7960-4B74-951F-152CEC98EE4B}" type="presOf" srcId="{833C5582-0CE8-40DE-8B46-7D2F56BE0662}" destId="{340F75DE-F3DB-44F2-9306-54AD8748EE63}" srcOrd="0" destOrd="0" presId="urn:microsoft.com/office/officeart/2005/8/layout/cycle5"/>
    <dgm:cxn modelId="{89B9C006-0DE3-4C0A-B796-6471FBB3AC11}" srcId="{798575BA-276D-4801-9FDE-08BBE0DF411A}" destId="{03AD5CE4-92C0-42DC-A648-8ACA7EEE2F4E}" srcOrd="3" destOrd="0" parTransId="{EAA23047-8081-49D0-B126-BBD86AAEE577}" sibTransId="{F2B0F004-CDE7-468D-9DB4-1D154D408D43}"/>
    <dgm:cxn modelId="{5B52A9A2-CF3A-460D-AF6F-14F560901FCE}" type="presOf" srcId="{BF067363-B851-48AA-94B8-11C0E480021B}" destId="{2BC42AB7-B431-4B2B-9700-90A4DF08F1D1}" srcOrd="0" destOrd="0" presId="urn:microsoft.com/office/officeart/2005/8/layout/cycle5"/>
    <dgm:cxn modelId="{2749AC6A-4C3C-426A-803F-FB6474979335}" type="presOf" srcId="{B136A791-DC41-4456-99D1-400B460527B1}" destId="{0D06E71A-57A7-4B7F-90E4-19C0A1F26049}" srcOrd="0" destOrd="0" presId="urn:microsoft.com/office/officeart/2005/8/layout/cycle5"/>
    <dgm:cxn modelId="{CFC75673-0713-4E11-B3AC-8A66C8F8D3F4}" type="presOf" srcId="{F2B0F004-CDE7-468D-9DB4-1D154D408D43}" destId="{B8E28D69-98E5-4BF8-A969-9F78BEB15971}" srcOrd="0" destOrd="0" presId="urn:microsoft.com/office/officeart/2005/8/layout/cycle5"/>
    <dgm:cxn modelId="{6F5A756D-ECB7-4A82-8467-40463E8F55A2}" type="presParOf" srcId="{F4AB1AE5-190F-4BE8-A521-95243E432E6A}" destId="{2BC42AB7-B431-4B2B-9700-90A4DF08F1D1}" srcOrd="0" destOrd="0" presId="urn:microsoft.com/office/officeart/2005/8/layout/cycle5"/>
    <dgm:cxn modelId="{711E7044-8F5B-4E31-82C8-B80B52714FAB}" type="presParOf" srcId="{F4AB1AE5-190F-4BE8-A521-95243E432E6A}" destId="{446BA6EA-A981-4886-873E-4822616D0D4B}" srcOrd="1" destOrd="0" presId="urn:microsoft.com/office/officeart/2005/8/layout/cycle5"/>
    <dgm:cxn modelId="{A18B3C9B-6CAD-4CD5-8CBA-DC07553F5E60}" type="presParOf" srcId="{F4AB1AE5-190F-4BE8-A521-95243E432E6A}" destId="{340F75DE-F3DB-44F2-9306-54AD8748EE63}" srcOrd="2" destOrd="0" presId="urn:microsoft.com/office/officeart/2005/8/layout/cycle5"/>
    <dgm:cxn modelId="{F7367CF7-6DE3-4686-9893-75BE1CB1EFA8}" type="presParOf" srcId="{F4AB1AE5-190F-4BE8-A521-95243E432E6A}" destId="{7446AC92-D7B3-4078-B57A-F1CB87B2472B}" srcOrd="3" destOrd="0" presId="urn:microsoft.com/office/officeart/2005/8/layout/cycle5"/>
    <dgm:cxn modelId="{B9E88DCE-A016-4DB9-B0EE-2BEFAB98663B}" type="presParOf" srcId="{F4AB1AE5-190F-4BE8-A521-95243E432E6A}" destId="{A2AE19BB-2B0F-4EB9-B765-DFED65C53CA7}" srcOrd="4" destOrd="0" presId="urn:microsoft.com/office/officeart/2005/8/layout/cycle5"/>
    <dgm:cxn modelId="{9FAE3DA6-8099-4B9D-877A-5D4B162C0F51}" type="presParOf" srcId="{F4AB1AE5-190F-4BE8-A521-95243E432E6A}" destId="{4CEAC00E-5BFB-4D0D-B7B9-6A733258916B}" srcOrd="5" destOrd="0" presId="urn:microsoft.com/office/officeart/2005/8/layout/cycle5"/>
    <dgm:cxn modelId="{D8A27564-132A-4374-8381-BE65606C4625}" type="presParOf" srcId="{F4AB1AE5-190F-4BE8-A521-95243E432E6A}" destId="{0D06E71A-57A7-4B7F-90E4-19C0A1F26049}" srcOrd="6" destOrd="0" presId="urn:microsoft.com/office/officeart/2005/8/layout/cycle5"/>
    <dgm:cxn modelId="{9B12CF93-748B-40FA-9518-3D2A50D48D1E}" type="presParOf" srcId="{F4AB1AE5-190F-4BE8-A521-95243E432E6A}" destId="{0ADC0DFD-AACF-47CE-BAED-8E5F4779E7F9}" srcOrd="7" destOrd="0" presId="urn:microsoft.com/office/officeart/2005/8/layout/cycle5"/>
    <dgm:cxn modelId="{8AB41E3F-7526-4893-A64F-CAFD5E51D97D}" type="presParOf" srcId="{F4AB1AE5-190F-4BE8-A521-95243E432E6A}" destId="{5A1793B3-E940-4871-AE47-2013F445A435}" srcOrd="8" destOrd="0" presId="urn:microsoft.com/office/officeart/2005/8/layout/cycle5"/>
    <dgm:cxn modelId="{D9E0941A-062E-4550-AB74-EFB8E7FF9241}" type="presParOf" srcId="{F4AB1AE5-190F-4BE8-A521-95243E432E6A}" destId="{19B9C569-0CB5-45A1-838B-64C1B933934E}" srcOrd="9" destOrd="0" presId="urn:microsoft.com/office/officeart/2005/8/layout/cycle5"/>
    <dgm:cxn modelId="{CD8F1E55-A4F2-44EE-B772-663EFABFF48A}" type="presParOf" srcId="{F4AB1AE5-190F-4BE8-A521-95243E432E6A}" destId="{9A74385D-6348-4092-9CD6-AAF42C031085}" srcOrd="10" destOrd="0" presId="urn:microsoft.com/office/officeart/2005/8/layout/cycle5"/>
    <dgm:cxn modelId="{41C37A3C-A257-4971-B65D-37C0888DD1DB}" type="presParOf" srcId="{F4AB1AE5-190F-4BE8-A521-95243E432E6A}" destId="{B8E28D69-98E5-4BF8-A969-9F78BEB15971}" srcOrd="11" destOrd="0" presId="urn:microsoft.com/office/officeart/2005/8/layout/cycle5"/>
  </dgm:cxnLst>
  <dgm:bg/>
  <dgm:whole/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798575BA-276D-4801-9FDE-08BBE0DF411A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67363-B851-48AA-94B8-11C0E480021B}">
      <dgm:prSet phldrT="[Text]"/>
      <dgm:spPr/>
      <dgm:t>
        <a:bodyPr/>
        <a:lstStyle/>
        <a:p>
          <a:r>
            <a:rPr lang="en-US" dirty="0" smtClean="0"/>
            <a:t>Model predicts quality about current state </a:t>
          </a:r>
          <a:endParaRPr lang="en-US" dirty="0"/>
        </a:p>
      </dgm:t>
    </dgm:pt>
    <dgm:pt modelId="{CAB03A9A-78B5-4C56-9B63-0CE14F442433}" type="parTrans" cxnId="{183A81FE-39D3-4A80-8C65-7C267A49248E}">
      <dgm:prSet/>
      <dgm:spPr/>
      <dgm:t>
        <a:bodyPr/>
        <a:lstStyle/>
        <a:p>
          <a:endParaRPr lang="en-US"/>
        </a:p>
      </dgm:t>
    </dgm:pt>
    <dgm:pt modelId="{833C5582-0CE8-40DE-8B46-7D2F56BE0662}" type="sibTrans" cxnId="{183A81FE-39D3-4A80-8C65-7C267A49248E}">
      <dgm:prSet/>
      <dgm:spPr/>
      <dgm:t>
        <a:bodyPr/>
        <a:lstStyle/>
        <a:p>
          <a:endParaRPr lang="en-US" dirty="0"/>
        </a:p>
      </dgm:t>
    </dgm:pt>
    <dgm:pt modelId="{873907A4-DD7E-4FA2-91BC-7CBFC9C49166}">
      <dgm:prSet/>
      <dgm:spPr/>
      <dgm:t>
        <a:bodyPr/>
        <a:lstStyle/>
        <a:p>
          <a:r>
            <a:rPr lang="en-US" dirty="0" smtClean="0"/>
            <a:t>Model Picks an Action </a:t>
          </a:r>
          <a:endParaRPr lang="en-US" dirty="0"/>
        </a:p>
      </dgm:t>
    </dgm:pt>
    <dgm:pt modelId="{BD68D191-201E-4A39-9AFC-D9DB1FF6E60E}" type="parTrans" cxnId="{E6010C01-57DA-4356-B01A-3ADCBA727896}">
      <dgm:prSet/>
      <dgm:spPr/>
      <dgm:t>
        <a:bodyPr/>
        <a:lstStyle/>
        <a:p>
          <a:endParaRPr lang="en-US"/>
        </a:p>
      </dgm:t>
    </dgm:pt>
    <dgm:pt modelId="{61072C11-52D9-4FE7-9BB1-1BABD92F1FB6}" type="sibTrans" cxnId="{E6010C01-57DA-4356-B01A-3ADCBA727896}">
      <dgm:prSet/>
      <dgm:spPr/>
      <dgm:t>
        <a:bodyPr/>
        <a:lstStyle/>
        <a:p>
          <a:endParaRPr lang="en-US" dirty="0"/>
        </a:p>
      </dgm:t>
    </dgm:pt>
    <dgm:pt modelId="{B136A791-DC41-4456-99D1-400B460527B1}">
      <dgm:prSet/>
      <dgm:spPr/>
      <dgm:t>
        <a:bodyPr/>
        <a:lstStyle/>
        <a:p>
          <a:r>
            <a:rPr lang="en-US" dirty="0" smtClean="0"/>
            <a:t>Model Revaluates using New State </a:t>
          </a:r>
          <a:endParaRPr lang="en-US" dirty="0"/>
        </a:p>
      </dgm:t>
    </dgm:pt>
    <dgm:pt modelId="{D28D6692-D9D0-4FDB-8CF2-4EA07AAE7428}" type="parTrans" cxnId="{0599A595-6728-4670-9E2D-14725522FBAB}">
      <dgm:prSet/>
      <dgm:spPr/>
      <dgm:t>
        <a:bodyPr/>
        <a:lstStyle/>
        <a:p>
          <a:endParaRPr lang="en-US"/>
        </a:p>
      </dgm:t>
    </dgm:pt>
    <dgm:pt modelId="{16D216D4-B711-4592-806F-0B1A48E4569C}" type="sibTrans" cxnId="{0599A595-6728-4670-9E2D-14725522FBAB}">
      <dgm:prSet/>
      <dgm:spPr/>
      <dgm:t>
        <a:bodyPr/>
        <a:lstStyle/>
        <a:p>
          <a:endParaRPr lang="en-US" dirty="0"/>
        </a:p>
      </dgm:t>
    </dgm:pt>
    <dgm:pt modelId="{0376DBDD-5B3E-43BA-8D36-8A4130B7E439}">
      <dgm:prSet/>
      <dgm:spPr/>
      <dgm:t>
        <a:bodyPr/>
        <a:lstStyle/>
        <a:p>
          <a:r>
            <a:rPr lang="en-US" dirty="0" smtClean="0"/>
            <a:t>Expected? Surprised? </a:t>
          </a:r>
          <a:endParaRPr lang="en-US" dirty="0"/>
        </a:p>
      </dgm:t>
    </dgm:pt>
    <dgm:pt modelId="{A752BA16-37C3-41E2-ABE6-A01CFEA0B8BE}" type="parTrans" cxnId="{F5BEF8EE-C95F-4973-94EE-6246F68A469B}">
      <dgm:prSet/>
      <dgm:spPr/>
      <dgm:t>
        <a:bodyPr/>
        <a:lstStyle/>
        <a:p>
          <a:endParaRPr lang="en-US"/>
        </a:p>
      </dgm:t>
    </dgm:pt>
    <dgm:pt modelId="{F1585574-7F08-40A1-A057-8193D033FBAA}" type="sibTrans" cxnId="{F5BEF8EE-C95F-4973-94EE-6246F68A469B}">
      <dgm:prSet/>
      <dgm:spPr/>
      <dgm:t>
        <a:bodyPr/>
        <a:lstStyle/>
        <a:p>
          <a:endParaRPr lang="en-US"/>
        </a:p>
      </dgm:t>
    </dgm:pt>
    <dgm:pt modelId="{03AD5CE4-92C0-42DC-A648-8ACA7EEE2F4E}">
      <dgm:prSet/>
      <dgm:spPr/>
      <dgm:t>
        <a:bodyPr/>
        <a:lstStyle/>
        <a:p>
          <a:r>
            <a:rPr lang="en-US" dirty="0" smtClean="0"/>
            <a:t>Learn from Observation </a:t>
          </a:r>
          <a:endParaRPr lang="en-US" dirty="0"/>
        </a:p>
      </dgm:t>
    </dgm:pt>
    <dgm:pt modelId="{EAA23047-8081-49D0-B126-BBD86AAEE577}" type="parTrans" cxnId="{89B9C006-0DE3-4C0A-B796-6471FBB3AC11}">
      <dgm:prSet/>
      <dgm:spPr/>
      <dgm:t>
        <a:bodyPr/>
        <a:lstStyle/>
        <a:p>
          <a:endParaRPr lang="en-US"/>
        </a:p>
      </dgm:t>
    </dgm:pt>
    <dgm:pt modelId="{F2B0F004-CDE7-468D-9DB4-1D154D408D43}" type="sibTrans" cxnId="{89B9C006-0DE3-4C0A-B796-6471FBB3AC11}">
      <dgm:prSet/>
      <dgm:spPr/>
      <dgm:t>
        <a:bodyPr/>
        <a:lstStyle/>
        <a:p>
          <a:endParaRPr lang="en-US" dirty="0"/>
        </a:p>
      </dgm:t>
    </dgm:pt>
    <dgm:pt modelId="{033C6A3D-9678-4CD0-A427-80B85F3ABD00}">
      <dgm:prSet/>
      <dgm:spPr/>
      <dgm:t>
        <a:bodyPr/>
        <a:lstStyle/>
        <a:p>
          <a:r>
            <a:rPr lang="en-US" dirty="0" smtClean="0"/>
            <a:t>Update values for the now ‘previous’ state </a:t>
          </a:r>
          <a:endParaRPr lang="en-US" dirty="0"/>
        </a:p>
      </dgm:t>
    </dgm:pt>
    <dgm:pt modelId="{B951DDD0-183D-4685-8D9B-FA44D90B38B3}" type="parTrans" cxnId="{8E194F24-1E80-4C6C-9ABC-879F83E25719}">
      <dgm:prSet/>
      <dgm:spPr/>
      <dgm:t>
        <a:bodyPr/>
        <a:lstStyle/>
        <a:p>
          <a:endParaRPr lang="en-US"/>
        </a:p>
      </dgm:t>
    </dgm:pt>
    <dgm:pt modelId="{EC6530A7-1474-48FD-A501-34A67F691A8B}" type="sibTrans" cxnId="{8E194F24-1E80-4C6C-9ABC-879F83E25719}">
      <dgm:prSet/>
      <dgm:spPr/>
      <dgm:t>
        <a:bodyPr/>
        <a:lstStyle/>
        <a:p>
          <a:endParaRPr lang="en-US"/>
        </a:p>
      </dgm:t>
    </dgm:pt>
    <dgm:pt modelId="{F4AB1AE5-190F-4BE8-A521-95243E432E6A}" type="pres">
      <dgm:prSet presAssocID="{798575BA-276D-4801-9FDE-08BBE0DF411A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C42AB7-B431-4B2B-9700-90A4DF08F1D1}" type="pres">
      <dgm:prSet presAssocID="{BF067363-B851-48AA-94B8-11C0E480021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6BA6EA-A981-4886-873E-4822616D0D4B}" type="pres">
      <dgm:prSet presAssocID="{BF067363-B851-48AA-94B8-11C0E480021B}" presName="spNode" presStyleCnt="0"/>
      <dgm:spPr/>
    </dgm:pt>
    <dgm:pt modelId="{340F75DE-F3DB-44F2-9306-54AD8748EE63}" type="pres">
      <dgm:prSet presAssocID="{833C5582-0CE8-40DE-8B46-7D2F56BE0662}" presName="sibTrans" presStyleLbl="sibTrans1D1" presStyleIdx="0" presStyleCnt="4"/>
      <dgm:spPr/>
      <dgm:t>
        <a:bodyPr/>
        <a:lstStyle/>
        <a:p>
          <a:endParaRPr lang="en-US"/>
        </a:p>
      </dgm:t>
    </dgm:pt>
    <dgm:pt modelId="{7446AC92-D7B3-4078-B57A-F1CB87B2472B}" type="pres">
      <dgm:prSet presAssocID="{873907A4-DD7E-4FA2-91BC-7CBFC9C49166}" presName="node" presStyleLbl="node1" presStyleIdx="1" presStyleCnt="4" custRadScaleRad="127217" custRadScaleInc="-23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AE19BB-2B0F-4EB9-B765-DFED65C53CA7}" type="pres">
      <dgm:prSet presAssocID="{873907A4-DD7E-4FA2-91BC-7CBFC9C49166}" presName="spNode" presStyleCnt="0"/>
      <dgm:spPr/>
    </dgm:pt>
    <dgm:pt modelId="{4CEAC00E-5BFB-4D0D-B7B9-6A733258916B}" type="pres">
      <dgm:prSet presAssocID="{61072C11-52D9-4FE7-9BB1-1BABD92F1FB6}" presName="sibTrans" presStyleLbl="sibTrans1D1" presStyleIdx="1" presStyleCnt="4"/>
      <dgm:spPr/>
      <dgm:t>
        <a:bodyPr/>
        <a:lstStyle/>
        <a:p>
          <a:endParaRPr lang="en-US"/>
        </a:p>
      </dgm:t>
    </dgm:pt>
    <dgm:pt modelId="{0D06E71A-57A7-4B7F-90E4-19C0A1F26049}" type="pres">
      <dgm:prSet presAssocID="{B136A791-DC41-4456-99D1-400B460527B1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DC0DFD-AACF-47CE-BAED-8E5F4779E7F9}" type="pres">
      <dgm:prSet presAssocID="{B136A791-DC41-4456-99D1-400B460527B1}" presName="spNode" presStyleCnt="0"/>
      <dgm:spPr/>
    </dgm:pt>
    <dgm:pt modelId="{5A1793B3-E940-4871-AE47-2013F445A435}" type="pres">
      <dgm:prSet presAssocID="{16D216D4-B711-4592-806F-0B1A48E4569C}" presName="sibTrans" presStyleLbl="sibTrans1D1" presStyleIdx="2" presStyleCnt="4"/>
      <dgm:spPr/>
      <dgm:t>
        <a:bodyPr/>
        <a:lstStyle/>
        <a:p>
          <a:endParaRPr lang="en-US"/>
        </a:p>
      </dgm:t>
    </dgm:pt>
    <dgm:pt modelId="{19B9C569-0CB5-45A1-838B-64C1B933934E}" type="pres">
      <dgm:prSet presAssocID="{03AD5CE4-92C0-42DC-A648-8ACA7EEE2F4E}" presName="node" presStyleLbl="node1" presStyleIdx="3" presStyleCnt="4" custRadScaleRad="127214" custRadScaleInc="-19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74385D-6348-4092-9CD6-AAF42C031085}" type="pres">
      <dgm:prSet presAssocID="{03AD5CE4-92C0-42DC-A648-8ACA7EEE2F4E}" presName="spNode" presStyleCnt="0"/>
      <dgm:spPr/>
    </dgm:pt>
    <dgm:pt modelId="{B8E28D69-98E5-4BF8-A969-9F78BEB15971}" type="pres">
      <dgm:prSet presAssocID="{F2B0F004-CDE7-468D-9DB4-1D154D408D43}" presName="sibTrans" presStyleLbl="sibTrans1D1" presStyleIdx="3" presStyleCnt="4"/>
      <dgm:spPr/>
      <dgm:t>
        <a:bodyPr/>
        <a:lstStyle/>
        <a:p>
          <a:endParaRPr lang="en-US"/>
        </a:p>
      </dgm:t>
    </dgm:pt>
  </dgm:ptLst>
  <dgm:cxnLst>
    <dgm:cxn modelId="{0599A595-6728-4670-9E2D-14725522FBAB}" srcId="{798575BA-276D-4801-9FDE-08BBE0DF411A}" destId="{B136A791-DC41-4456-99D1-400B460527B1}" srcOrd="2" destOrd="0" parTransId="{D28D6692-D9D0-4FDB-8CF2-4EA07AAE7428}" sibTransId="{16D216D4-B711-4592-806F-0B1A48E4569C}"/>
    <dgm:cxn modelId="{E6010C01-57DA-4356-B01A-3ADCBA727896}" srcId="{798575BA-276D-4801-9FDE-08BBE0DF411A}" destId="{873907A4-DD7E-4FA2-91BC-7CBFC9C49166}" srcOrd="1" destOrd="0" parTransId="{BD68D191-201E-4A39-9AFC-D9DB1FF6E60E}" sibTransId="{61072C11-52D9-4FE7-9BB1-1BABD92F1FB6}"/>
    <dgm:cxn modelId="{4435F09E-0F66-41CA-B7FF-5D16411EDD54}" type="presOf" srcId="{0376DBDD-5B3E-43BA-8D36-8A4130B7E439}" destId="{0D06E71A-57A7-4B7F-90E4-19C0A1F26049}" srcOrd="0" destOrd="1" presId="urn:microsoft.com/office/officeart/2005/8/layout/cycle5"/>
    <dgm:cxn modelId="{F5BEF8EE-C95F-4973-94EE-6246F68A469B}" srcId="{B136A791-DC41-4456-99D1-400B460527B1}" destId="{0376DBDD-5B3E-43BA-8D36-8A4130B7E439}" srcOrd="0" destOrd="0" parTransId="{A752BA16-37C3-41E2-ABE6-A01CFEA0B8BE}" sibTransId="{F1585574-7F08-40A1-A057-8193D033FBAA}"/>
    <dgm:cxn modelId="{10CF7DEC-0B1E-44B9-8F34-19C60A4A0F3E}" type="presOf" srcId="{16D216D4-B711-4592-806F-0B1A48E4569C}" destId="{5A1793B3-E940-4871-AE47-2013F445A435}" srcOrd="0" destOrd="0" presId="urn:microsoft.com/office/officeart/2005/8/layout/cycle5"/>
    <dgm:cxn modelId="{BABAD9AC-4668-455F-A637-32EF38C51B0C}" type="presOf" srcId="{F2B0F004-CDE7-468D-9DB4-1D154D408D43}" destId="{B8E28D69-98E5-4BF8-A969-9F78BEB15971}" srcOrd="0" destOrd="0" presId="urn:microsoft.com/office/officeart/2005/8/layout/cycle5"/>
    <dgm:cxn modelId="{13444D61-55FB-4596-A59B-776C73B90FCD}" type="presOf" srcId="{B136A791-DC41-4456-99D1-400B460527B1}" destId="{0D06E71A-57A7-4B7F-90E4-19C0A1F26049}" srcOrd="0" destOrd="0" presId="urn:microsoft.com/office/officeart/2005/8/layout/cycle5"/>
    <dgm:cxn modelId="{1A097B0D-D603-452E-8F18-A2D5BF5B95C9}" type="presOf" srcId="{798575BA-276D-4801-9FDE-08BBE0DF411A}" destId="{F4AB1AE5-190F-4BE8-A521-95243E432E6A}" srcOrd="0" destOrd="0" presId="urn:microsoft.com/office/officeart/2005/8/layout/cycle5"/>
    <dgm:cxn modelId="{183A81FE-39D3-4A80-8C65-7C267A49248E}" srcId="{798575BA-276D-4801-9FDE-08BBE0DF411A}" destId="{BF067363-B851-48AA-94B8-11C0E480021B}" srcOrd="0" destOrd="0" parTransId="{CAB03A9A-78B5-4C56-9B63-0CE14F442433}" sibTransId="{833C5582-0CE8-40DE-8B46-7D2F56BE0662}"/>
    <dgm:cxn modelId="{82314AFF-D250-44CF-A241-579F97DAB516}" type="presOf" srcId="{033C6A3D-9678-4CD0-A427-80B85F3ABD00}" destId="{19B9C569-0CB5-45A1-838B-64C1B933934E}" srcOrd="0" destOrd="1" presId="urn:microsoft.com/office/officeart/2005/8/layout/cycle5"/>
    <dgm:cxn modelId="{8E194F24-1E80-4C6C-9ABC-879F83E25719}" srcId="{03AD5CE4-92C0-42DC-A648-8ACA7EEE2F4E}" destId="{033C6A3D-9678-4CD0-A427-80B85F3ABD00}" srcOrd="0" destOrd="0" parTransId="{B951DDD0-183D-4685-8D9B-FA44D90B38B3}" sibTransId="{EC6530A7-1474-48FD-A501-34A67F691A8B}"/>
    <dgm:cxn modelId="{1C61A73A-248D-4B3F-8962-8B12E4219242}" type="presOf" srcId="{61072C11-52D9-4FE7-9BB1-1BABD92F1FB6}" destId="{4CEAC00E-5BFB-4D0D-B7B9-6A733258916B}" srcOrd="0" destOrd="0" presId="urn:microsoft.com/office/officeart/2005/8/layout/cycle5"/>
    <dgm:cxn modelId="{89B9C006-0DE3-4C0A-B796-6471FBB3AC11}" srcId="{798575BA-276D-4801-9FDE-08BBE0DF411A}" destId="{03AD5CE4-92C0-42DC-A648-8ACA7EEE2F4E}" srcOrd="3" destOrd="0" parTransId="{EAA23047-8081-49D0-B126-BBD86AAEE577}" sibTransId="{F2B0F004-CDE7-468D-9DB4-1D154D408D43}"/>
    <dgm:cxn modelId="{EA3D3024-9757-4A6C-969B-77D3B32D323B}" type="presOf" srcId="{873907A4-DD7E-4FA2-91BC-7CBFC9C49166}" destId="{7446AC92-D7B3-4078-B57A-F1CB87B2472B}" srcOrd="0" destOrd="0" presId="urn:microsoft.com/office/officeart/2005/8/layout/cycle5"/>
    <dgm:cxn modelId="{ECCF3FB5-9207-4236-8D58-2C31F4F4C0D0}" type="presOf" srcId="{BF067363-B851-48AA-94B8-11C0E480021B}" destId="{2BC42AB7-B431-4B2B-9700-90A4DF08F1D1}" srcOrd="0" destOrd="0" presId="urn:microsoft.com/office/officeart/2005/8/layout/cycle5"/>
    <dgm:cxn modelId="{C98AE5A3-D62C-42DF-BA32-76891868240C}" type="presOf" srcId="{03AD5CE4-92C0-42DC-A648-8ACA7EEE2F4E}" destId="{19B9C569-0CB5-45A1-838B-64C1B933934E}" srcOrd="0" destOrd="0" presId="urn:microsoft.com/office/officeart/2005/8/layout/cycle5"/>
    <dgm:cxn modelId="{CF9C0A5A-8A2E-464A-8C6A-69AF4714D83C}" type="presOf" srcId="{833C5582-0CE8-40DE-8B46-7D2F56BE0662}" destId="{340F75DE-F3DB-44F2-9306-54AD8748EE63}" srcOrd="0" destOrd="0" presId="urn:microsoft.com/office/officeart/2005/8/layout/cycle5"/>
    <dgm:cxn modelId="{B78FF96A-1C9B-4177-AAC6-642026E226E3}" type="presParOf" srcId="{F4AB1AE5-190F-4BE8-A521-95243E432E6A}" destId="{2BC42AB7-B431-4B2B-9700-90A4DF08F1D1}" srcOrd="0" destOrd="0" presId="urn:microsoft.com/office/officeart/2005/8/layout/cycle5"/>
    <dgm:cxn modelId="{C515A6AD-48A6-4EE9-8FED-E2573C9D9D6D}" type="presParOf" srcId="{F4AB1AE5-190F-4BE8-A521-95243E432E6A}" destId="{446BA6EA-A981-4886-873E-4822616D0D4B}" srcOrd="1" destOrd="0" presId="urn:microsoft.com/office/officeart/2005/8/layout/cycle5"/>
    <dgm:cxn modelId="{ABC60258-CEEB-4BC4-939B-37672502FD33}" type="presParOf" srcId="{F4AB1AE5-190F-4BE8-A521-95243E432E6A}" destId="{340F75DE-F3DB-44F2-9306-54AD8748EE63}" srcOrd="2" destOrd="0" presId="urn:microsoft.com/office/officeart/2005/8/layout/cycle5"/>
    <dgm:cxn modelId="{06146DEF-FC3C-4120-A401-4C329D2BC9CB}" type="presParOf" srcId="{F4AB1AE5-190F-4BE8-A521-95243E432E6A}" destId="{7446AC92-D7B3-4078-B57A-F1CB87B2472B}" srcOrd="3" destOrd="0" presId="urn:microsoft.com/office/officeart/2005/8/layout/cycle5"/>
    <dgm:cxn modelId="{5AF19443-7C28-4449-B897-F69722DF532E}" type="presParOf" srcId="{F4AB1AE5-190F-4BE8-A521-95243E432E6A}" destId="{A2AE19BB-2B0F-4EB9-B765-DFED65C53CA7}" srcOrd="4" destOrd="0" presId="urn:microsoft.com/office/officeart/2005/8/layout/cycle5"/>
    <dgm:cxn modelId="{3873F865-6177-4305-ACBC-C09FE9E36C3F}" type="presParOf" srcId="{F4AB1AE5-190F-4BE8-A521-95243E432E6A}" destId="{4CEAC00E-5BFB-4D0D-B7B9-6A733258916B}" srcOrd="5" destOrd="0" presId="urn:microsoft.com/office/officeart/2005/8/layout/cycle5"/>
    <dgm:cxn modelId="{F0E62D76-BF9F-4587-8652-AA7D24DA8FAF}" type="presParOf" srcId="{F4AB1AE5-190F-4BE8-A521-95243E432E6A}" destId="{0D06E71A-57A7-4B7F-90E4-19C0A1F26049}" srcOrd="6" destOrd="0" presId="urn:microsoft.com/office/officeart/2005/8/layout/cycle5"/>
    <dgm:cxn modelId="{E6DC20C9-9AAE-4837-80F6-DF9A3D12F8ED}" type="presParOf" srcId="{F4AB1AE5-190F-4BE8-A521-95243E432E6A}" destId="{0ADC0DFD-AACF-47CE-BAED-8E5F4779E7F9}" srcOrd="7" destOrd="0" presId="urn:microsoft.com/office/officeart/2005/8/layout/cycle5"/>
    <dgm:cxn modelId="{CDF667B2-53F1-4446-9C68-5FF82E9BEC26}" type="presParOf" srcId="{F4AB1AE5-190F-4BE8-A521-95243E432E6A}" destId="{5A1793B3-E940-4871-AE47-2013F445A435}" srcOrd="8" destOrd="0" presId="urn:microsoft.com/office/officeart/2005/8/layout/cycle5"/>
    <dgm:cxn modelId="{BE4723E5-2665-42B3-8004-2258BA0E5C60}" type="presParOf" srcId="{F4AB1AE5-190F-4BE8-A521-95243E432E6A}" destId="{19B9C569-0CB5-45A1-838B-64C1B933934E}" srcOrd="9" destOrd="0" presId="urn:microsoft.com/office/officeart/2005/8/layout/cycle5"/>
    <dgm:cxn modelId="{C77EF34D-732D-42C9-A6F7-D2144E6B6CD9}" type="presParOf" srcId="{F4AB1AE5-190F-4BE8-A521-95243E432E6A}" destId="{9A74385D-6348-4092-9CD6-AAF42C031085}" srcOrd="10" destOrd="0" presId="urn:microsoft.com/office/officeart/2005/8/layout/cycle5"/>
    <dgm:cxn modelId="{516D5B10-3A84-4615-B2E4-002B60083AD3}" type="presParOf" srcId="{F4AB1AE5-190F-4BE8-A521-95243E432E6A}" destId="{B8E28D69-98E5-4BF8-A969-9F78BEB15971}" srcOrd="11" destOrd="0" presId="urn:microsoft.com/office/officeart/2005/8/layout/cycle5"/>
  </dgm:cxnLst>
  <dgm:bg/>
  <dgm:whole/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798575BA-276D-4801-9FDE-08BBE0DF411A}" type="doc">
      <dgm:prSet loTypeId="urn:microsoft.com/office/officeart/2005/8/layout/cycle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BF067363-B851-48AA-94B8-11C0E480021B}">
      <dgm:prSet phldrT="[Text]"/>
      <dgm:spPr/>
      <dgm:t>
        <a:bodyPr/>
        <a:lstStyle/>
        <a:p>
          <a:r>
            <a:rPr lang="en-US" dirty="0" smtClean="0"/>
            <a:t>Model predicts quality about current state </a:t>
          </a:r>
          <a:endParaRPr lang="en-US" dirty="0"/>
        </a:p>
      </dgm:t>
    </dgm:pt>
    <dgm:pt modelId="{CAB03A9A-78B5-4C56-9B63-0CE14F442433}" type="parTrans" cxnId="{183A81FE-39D3-4A80-8C65-7C267A49248E}">
      <dgm:prSet/>
      <dgm:spPr/>
      <dgm:t>
        <a:bodyPr/>
        <a:lstStyle/>
        <a:p>
          <a:endParaRPr lang="en-US"/>
        </a:p>
      </dgm:t>
    </dgm:pt>
    <dgm:pt modelId="{833C5582-0CE8-40DE-8B46-7D2F56BE0662}" type="sibTrans" cxnId="{183A81FE-39D3-4A80-8C65-7C267A49248E}">
      <dgm:prSet/>
      <dgm:spPr/>
      <dgm:t>
        <a:bodyPr/>
        <a:lstStyle/>
        <a:p>
          <a:endParaRPr lang="en-US" dirty="0"/>
        </a:p>
      </dgm:t>
    </dgm:pt>
    <dgm:pt modelId="{873907A4-DD7E-4FA2-91BC-7CBFC9C49166}">
      <dgm:prSet/>
      <dgm:spPr/>
      <dgm:t>
        <a:bodyPr/>
        <a:lstStyle/>
        <a:p>
          <a:r>
            <a:rPr lang="en-US" dirty="0" smtClean="0"/>
            <a:t>Model Picks an Action </a:t>
          </a:r>
          <a:endParaRPr lang="en-US" dirty="0"/>
        </a:p>
      </dgm:t>
    </dgm:pt>
    <dgm:pt modelId="{BD68D191-201E-4A39-9AFC-D9DB1FF6E60E}" type="parTrans" cxnId="{E6010C01-57DA-4356-B01A-3ADCBA727896}">
      <dgm:prSet/>
      <dgm:spPr/>
      <dgm:t>
        <a:bodyPr/>
        <a:lstStyle/>
        <a:p>
          <a:endParaRPr lang="en-US"/>
        </a:p>
      </dgm:t>
    </dgm:pt>
    <dgm:pt modelId="{61072C11-52D9-4FE7-9BB1-1BABD92F1FB6}" type="sibTrans" cxnId="{E6010C01-57DA-4356-B01A-3ADCBA727896}">
      <dgm:prSet/>
      <dgm:spPr/>
      <dgm:t>
        <a:bodyPr/>
        <a:lstStyle/>
        <a:p>
          <a:endParaRPr lang="en-US" dirty="0"/>
        </a:p>
      </dgm:t>
    </dgm:pt>
    <dgm:pt modelId="{B136A791-DC41-4456-99D1-400B460527B1}">
      <dgm:prSet/>
      <dgm:spPr/>
      <dgm:t>
        <a:bodyPr/>
        <a:lstStyle/>
        <a:p>
          <a:r>
            <a:rPr lang="en-US" dirty="0" smtClean="0"/>
            <a:t>Model Revaluates new State </a:t>
          </a:r>
          <a:endParaRPr lang="en-US" dirty="0"/>
        </a:p>
      </dgm:t>
    </dgm:pt>
    <dgm:pt modelId="{D28D6692-D9D0-4FDB-8CF2-4EA07AAE7428}" type="parTrans" cxnId="{0599A595-6728-4670-9E2D-14725522FBAB}">
      <dgm:prSet/>
      <dgm:spPr/>
      <dgm:t>
        <a:bodyPr/>
        <a:lstStyle/>
        <a:p>
          <a:endParaRPr lang="en-US"/>
        </a:p>
      </dgm:t>
    </dgm:pt>
    <dgm:pt modelId="{16D216D4-B711-4592-806F-0B1A48E4569C}" type="sibTrans" cxnId="{0599A595-6728-4670-9E2D-14725522FBAB}">
      <dgm:prSet/>
      <dgm:spPr/>
      <dgm:t>
        <a:bodyPr/>
        <a:lstStyle/>
        <a:p>
          <a:endParaRPr lang="en-US" dirty="0"/>
        </a:p>
      </dgm:t>
    </dgm:pt>
    <dgm:pt modelId="{0376DBDD-5B3E-43BA-8D36-8A4130B7E439}">
      <dgm:prSet/>
      <dgm:spPr/>
      <dgm:t>
        <a:bodyPr/>
        <a:lstStyle/>
        <a:p>
          <a:r>
            <a:rPr lang="en-US" dirty="0" smtClean="0"/>
            <a:t>Expected? Surprised? </a:t>
          </a:r>
          <a:endParaRPr lang="en-US" dirty="0"/>
        </a:p>
      </dgm:t>
    </dgm:pt>
    <dgm:pt modelId="{A752BA16-37C3-41E2-ABE6-A01CFEA0B8BE}" type="parTrans" cxnId="{F5BEF8EE-C95F-4973-94EE-6246F68A469B}">
      <dgm:prSet/>
      <dgm:spPr/>
      <dgm:t>
        <a:bodyPr/>
        <a:lstStyle/>
        <a:p>
          <a:endParaRPr lang="en-US"/>
        </a:p>
      </dgm:t>
    </dgm:pt>
    <dgm:pt modelId="{F1585574-7F08-40A1-A057-8193D033FBAA}" type="sibTrans" cxnId="{F5BEF8EE-C95F-4973-94EE-6246F68A469B}">
      <dgm:prSet/>
      <dgm:spPr/>
      <dgm:t>
        <a:bodyPr/>
        <a:lstStyle/>
        <a:p>
          <a:endParaRPr lang="en-US"/>
        </a:p>
      </dgm:t>
    </dgm:pt>
    <dgm:pt modelId="{03AD5CE4-92C0-42DC-A648-8ACA7EEE2F4E}">
      <dgm:prSet/>
      <dgm:spPr/>
      <dgm:t>
        <a:bodyPr/>
        <a:lstStyle/>
        <a:p>
          <a:r>
            <a:rPr lang="en-US" dirty="0" smtClean="0"/>
            <a:t>Learn from Observation </a:t>
          </a:r>
          <a:endParaRPr lang="en-US" dirty="0"/>
        </a:p>
      </dgm:t>
    </dgm:pt>
    <dgm:pt modelId="{EAA23047-8081-49D0-B126-BBD86AAEE577}" type="parTrans" cxnId="{89B9C006-0DE3-4C0A-B796-6471FBB3AC11}">
      <dgm:prSet/>
      <dgm:spPr/>
      <dgm:t>
        <a:bodyPr/>
        <a:lstStyle/>
        <a:p>
          <a:endParaRPr lang="en-US"/>
        </a:p>
      </dgm:t>
    </dgm:pt>
    <dgm:pt modelId="{F2B0F004-CDE7-468D-9DB4-1D154D408D43}" type="sibTrans" cxnId="{89B9C006-0DE3-4C0A-B796-6471FBB3AC11}">
      <dgm:prSet/>
      <dgm:spPr/>
      <dgm:t>
        <a:bodyPr/>
        <a:lstStyle/>
        <a:p>
          <a:endParaRPr lang="en-US" dirty="0"/>
        </a:p>
      </dgm:t>
    </dgm:pt>
    <dgm:pt modelId="{033C6A3D-9678-4CD0-A427-80B85F3ABD00}">
      <dgm:prSet/>
      <dgm:spPr/>
      <dgm:t>
        <a:bodyPr/>
        <a:lstStyle/>
        <a:p>
          <a:r>
            <a:rPr lang="en-US" dirty="0" smtClean="0"/>
            <a:t>Update values for the now ‘previous’ state </a:t>
          </a:r>
          <a:endParaRPr lang="en-US" dirty="0"/>
        </a:p>
      </dgm:t>
    </dgm:pt>
    <dgm:pt modelId="{B951DDD0-183D-4685-8D9B-FA44D90B38B3}" type="parTrans" cxnId="{8E194F24-1E80-4C6C-9ABC-879F83E25719}">
      <dgm:prSet/>
      <dgm:spPr/>
      <dgm:t>
        <a:bodyPr/>
        <a:lstStyle/>
        <a:p>
          <a:endParaRPr lang="en-US"/>
        </a:p>
      </dgm:t>
    </dgm:pt>
    <dgm:pt modelId="{EC6530A7-1474-48FD-A501-34A67F691A8B}" type="sibTrans" cxnId="{8E194F24-1E80-4C6C-9ABC-879F83E25719}">
      <dgm:prSet/>
      <dgm:spPr/>
      <dgm:t>
        <a:bodyPr/>
        <a:lstStyle/>
        <a:p>
          <a:endParaRPr lang="en-US"/>
        </a:p>
      </dgm:t>
    </dgm:pt>
    <dgm:pt modelId="{F4AB1AE5-190F-4BE8-A521-95243E432E6A}" type="pres">
      <dgm:prSet presAssocID="{798575BA-276D-4801-9FDE-08BBE0DF411A}" presName="cycle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2BC42AB7-B431-4B2B-9700-90A4DF08F1D1}" type="pres">
      <dgm:prSet presAssocID="{BF067363-B851-48AA-94B8-11C0E480021B}" presName="node" presStyleLbl="node1" presStyleIdx="0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46BA6EA-A981-4886-873E-4822616D0D4B}" type="pres">
      <dgm:prSet presAssocID="{BF067363-B851-48AA-94B8-11C0E480021B}" presName="spNode" presStyleCnt="0"/>
      <dgm:spPr/>
    </dgm:pt>
    <dgm:pt modelId="{340F75DE-F3DB-44F2-9306-54AD8748EE63}" type="pres">
      <dgm:prSet presAssocID="{833C5582-0CE8-40DE-8B46-7D2F56BE0662}" presName="sibTrans" presStyleLbl="sibTrans1D1" presStyleIdx="0" presStyleCnt="4"/>
      <dgm:spPr/>
      <dgm:t>
        <a:bodyPr/>
        <a:lstStyle/>
        <a:p>
          <a:endParaRPr lang="en-US"/>
        </a:p>
      </dgm:t>
    </dgm:pt>
    <dgm:pt modelId="{7446AC92-D7B3-4078-B57A-F1CB87B2472B}" type="pres">
      <dgm:prSet presAssocID="{873907A4-DD7E-4FA2-91BC-7CBFC9C49166}" presName="node" presStyleLbl="node1" presStyleIdx="1" presStyleCnt="4" custRadScaleRad="127217" custRadScaleInc="-237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AE19BB-2B0F-4EB9-B765-DFED65C53CA7}" type="pres">
      <dgm:prSet presAssocID="{873907A4-DD7E-4FA2-91BC-7CBFC9C49166}" presName="spNode" presStyleCnt="0"/>
      <dgm:spPr/>
    </dgm:pt>
    <dgm:pt modelId="{4CEAC00E-5BFB-4D0D-B7B9-6A733258916B}" type="pres">
      <dgm:prSet presAssocID="{61072C11-52D9-4FE7-9BB1-1BABD92F1FB6}" presName="sibTrans" presStyleLbl="sibTrans1D1" presStyleIdx="1" presStyleCnt="4"/>
      <dgm:spPr/>
      <dgm:t>
        <a:bodyPr/>
        <a:lstStyle/>
        <a:p>
          <a:endParaRPr lang="en-US"/>
        </a:p>
      </dgm:t>
    </dgm:pt>
    <dgm:pt modelId="{0D06E71A-57A7-4B7F-90E4-19C0A1F26049}" type="pres">
      <dgm:prSet presAssocID="{B136A791-DC41-4456-99D1-400B460527B1}" presName="node" presStyleLbl="node1" presStyleIdx="2" presStyleCnt="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ADC0DFD-AACF-47CE-BAED-8E5F4779E7F9}" type="pres">
      <dgm:prSet presAssocID="{B136A791-DC41-4456-99D1-400B460527B1}" presName="spNode" presStyleCnt="0"/>
      <dgm:spPr/>
    </dgm:pt>
    <dgm:pt modelId="{5A1793B3-E940-4871-AE47-2013F445A435}" type="pres">
      <dgm:prSet presAssocID="{16D216D4-B711-4592-806F-0B1A48E4569C}" presName="sibTrans" presStyleLbl="sibTrans1D1" presStyleIdx="2" presStyleCnt="4"/>
      <dgm:spPr/>
      <dgm:t>
        <a:bodyPr/>
        <a:lstStyle/>
        <a:p>
          <a:endParaRPr lang="en-US"/>
        </a:p>
      </dgm:t>
    </dgm:pt>
    <dgm:pt modelId="{19B9C569-0CB5-45A1-838B-64C1B933934E}" type="pres">
      <dgm:prSet presAssocID="{03AD5CE4-92C0-42DC-A648-8ACA7EEE2F4E}" presName="node" presStyleLbl="node1" presStyleIdx="3" presStyleCnt="4" custRadScaleRad="127214" custRadScaleInc="-197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A74385D-6348-4092-9CD6-AAF42C031085}" type="pres">
      <dgm:prSet presAssocID="{03AD5CE4-92C0-42DC-A648-8ACA7EEE2F4E}" presName="spNode" presStyleCnt="0"/>
      <dgm:spPr/>
    </dgm:pt>
    <dgm:pt modelId="{B8E28D69-98E5-4BF8-A969-9F78BEB15971}" type="pres">
      <dgm:prSet presAssocID="{F2B0F004-CDE7-468D-9DB4-1D154D408D43}" presName="sibTrans" presStyleLbl="sibTrans1D1" presStyleIdx="3" presStyleCnt="4"/>
      <dgm:spPr/>
      <dgm:t>
        <a:bodyPr/>
        <a:lstStyle/>
        <a:p>
          <a:endParaRPr lang="en-US"/>
        </a:p>
      </dgm:t>
    </dgm:pt>
  </dgm:ptLst>
  <dgm:cxnLst>
    <dgm:cxn modelId="{0599A595-6728-4670-9E2D-14725522FBAB}" srcId="{798575BA-276D-4801-9FDE-08BBE0DF411A}" destId="{B136A791-DC41-4456-99D1-400B460527B1}" srcOrd="2" destOrd="0" parTransId="{D28D6692-D9D0-4FDB-8CF2-4EA07AAE7428}" sibTransId="{16D216D4-B711-4592-806F-0B1A48E4569C}"/>
    <dgm:cxn modelId="{D2D84B50-DBA8-4B9C-B7DA-EA1E83E784D3}" type="presOf" srcId="{03AD5CE4-92C0-42DC-A648-8ACA7EEE2F4E}" destId="{19B9C569-0CB5-45A1-838B-64C1B933934E}" srcOrd="0" destOrd="0" presId="urn:microsoft.com/office/officeart/2005/8/layout/cycle5"/>
    <dgm:cxn modelId="{E6010C01-57DA-4356-B01A-3ADCBA727896}" srcId="{798575BA-276D-4801-9FDE-08BBE0DF411A}" destId="{873907A4-DD7E-4FA2-91BC-7CBFC9C49166}" srcOrd="1" destOrd="0" parTransId="{BD68D191-201E-4A39-9AFC-D9DB1FF6E60E}" sibTransId="{61072C11-52D9-4FE7-9BB1-1BABD92F1FB6}"/>
    <dgm:cxn modelId="{E2F11C8B-EA44-4A19-A43A-0C7A30A92893}" type="presOf" srcId="{033C6A3D-9678-4CD0-A427-80B85F3ABD00}" destId="{19B9C569-0CB5-45A1-838B-64C1B933934E}" srcOrd="0" destOrd="1" presId="urn:microsoft.com/office/officeart/2005/8/layout/cycle5"/>
    <dgm:cxn modelId="{25078C41-EA4E-480B-8C0D-0402AEBF9B92}" type="presOf" srcId="{16D216D4-B711-4592-806F-0B1A48E4569C}" destId="{5A1793B3-E940-4871-AE47-2013F445A435}" srcOrd="0" destOrd="0" presId="urn:microsoft.com/office/officeart/2005/8/layout/cycle5"/>
    <dgm:cxn modelId="{F5BEF8EE-C95F-4973-94EE-6246F68A469B}" srcId="{B136A791-DC41-4456-99D1-400B460527B1}" destId="{0376DBDD-5B3E-43BA-8D36-8A4130B7E439}" srcOrd="0" destOrd="0" parTransId="{A752BA16-37C3-41E2-ABE6-A01CFEA0B8BE}" sibTransId="{F1585574-7F08-40A1-A057-8193D033FBAA}"/>
    <dgm:cxn modelId="{032A795B-5939-45EA-A895-4D11118D96F2}" type="presOf" srcId="{BF067363-B851-48AA-94B8-11C0E480021B}" destId="{2BC42AB7-B431-4B2B-9700-90A4DF08F1D1}" srcOrd="0" destOrd="0" presId="urn:microsoft.com/office/officeart/2005/8/layout/cycle5"/>
    <dgm:cxn modelId="{7F3383DF-45B0-40A0-9881-9EE5E4ABE93C}" type="presOf" srcId="{F2B0F004-CDE7-468D-9DB4-1D154D408D43}" destId="{B8E28D69-98E5-4BF8-A969-9F78BEB15971}" srcOrd="0" destOrd="0" presId="urn:microsoft.com/office/officeart/2005/8/layout/cycle5"/>
    <dgm:cxn modelId="{F3E53EF1-44FB-49E8-A181-1AC8B5147C73}" type="presOf" srcId="{798575BA-276D-4801-9FDE-08BBE0DF411A}" destId="{F4AB1AE5-190F-4BE8-A521-95243E432E6A}" srcOrd="0" destOrd="0" presId="urn:microsoft.com/office/officeart/2005/8/layout/cycle5"/>
    <dgm:cxn modelId="{E2D94C63-A62B-4E74-9F2C-29ADE0D19395}" type="presOf" srcId="{873907A4-DD7E-4FA2-91BC-7CBFC9C49166}" destId="{7446AC92-D7B3-4078-B57A-F1CB87B2472B}" srcOrd="0" destOrd="0" presId="urn:microsoft.com/office/officeart/2005/8/layout/cycle5"/>
    <dgm:cxn modelId="{183A81FE-39D3-4A80-8C65-7C267A49248E}" srcId="{798575BA-276D-4801-9FDE-08BBE0DF411A}" destId="{BF067363-B851-48AA-94B8-11C0E480021B}" srcOrd="0" destOrd="0" parTransId="{CAB03A9A-78B5-4C56-9B63-0CE14F442433}" sibTransId="{833C5582-0CE8-40DE-8B46-7D2F56BE0662}"/>
    <dgm:cxn modelId="{0F06431C-7311-4406-8553-DC51F724C870}" type="presOf" srcId="{B136A791-DC41-4456-99D1-400B460527B1}" destId="{0D06E71A-57A7-4B7F-90E4-19C0A1F26049}" srcOrd="0" destOrd="0" presId="urn:microsoft.com/office/officeart/2005/8/layout/cycle5"/>
    <dgm:cxn modelId="{8E194F24-1E80-4C6C-9ABC-879F83E25719}" srcId="{03AD5CE4-92C0-42DC-A648-8ACA7EEE2F4E}" destId="{033C6A3D-9678-4CD0-A427-80B85F3ABD00}" srcOrd="0" destOrd="0" parTransId="{B951DDD0-183D-4685-8D9B-FA44D90B38B3}" sibTransId="{EC6530A7-1474-48FD-A501-34A67F691A8B}"/>
    <dgm:cxn modelId="{89B9C006-0DE3-4C0A-B796-6471FBB3AC11}" srcId="{798575BA-276D-4801-9FDE-08BBE0DF411A}" destId="{03AD5CE4-92C0-42DC-A648-8ACA7EEE2F4E}" srcOrd="3" destOrd="0" parTransId="{EAA23047-8081-49D0-B126-BBD86AAEE577}" sibTransId="{F2B0F004-CDE7-468D-9DB4-1D154D408D43}"/>
    <dgm:cxn modelId="{6EBF9420-08BF-4345-BB83-7FEE3BA343BC}" type="presOf" srcId="{0376DBDD-5B3E-43BA-8D36-8A4130B7E439}" destId="{0D06E71A-57A7-4B7F-90E4-19C0A1F26049}" srcOrd="0" destOrd="1" presId="urn:microsoft.com/office/officeart/2005/8/layout/cycle5"/>
    <dgm:cxn modelId="{D6527C01-29B5-4899-B04D-5F8C9F481FD7}" type="presOf" srcId="{61072C11-52D9-4FE7-9BB1-1BABD92F1FB6}" destId="{4CEAC00E-5BFB-4D0D-B7B9-6A733258916B}" srcOrd="0" destOrd="0" presId="urn:microsoft.com/office/officeart/2005/8/layout/cycle5"/>
    <dgm:cxn modelId="{CD74D8DA-3E01-4B5A-A6AA-621B950FD0CD}" type="presOf" srcId="{833C5582-0CE8-40DE-8B46-7D2F56BE0662}" destId="{340F75DE-F3DB-44F2-9306-54AD8748EE63}" srcOrd="0" destOrd="0" presId="urn:microsoft.com/office/officeart/2005/8/layout/cycle5"/>
    <dgm:cxn modelId="{712E631C-39B8-47CF-ADCB-826A0284C03E}" type="presParOf" srcId="{F4AB1AE5-190F-4BE8-A521-95243E432E6A}" destId="{2BC42AB7-B431-4B2B-9700-90A4DF08F1D1}" srcOrd="0" destOrd="0" presId="urn:microsoft.com/office/officeart/2005/8/layout/cycle5"/>
    <dgm:cxn modelId="{7D9B820B-6F1D-4FEC-A565-08F2C6AA0C54}" type="presParOf" srcId="{F4AB1AE5-190F-4BE8-A521-95243E432E6A}" destId="{446BA6EA-A981-4886-873E-4822616D0D4B}" srcOrd="1" destOrd="0" presId="urn:microsoft.com/office/officeart/2005/8/layout/cycle5"/>
    <dgm:cxn modelId="{E229DE0A-6EBF-4244-B780-552D596B8925}" type="presParOf" srcId="{F4AB1AE5-190F-4BE8-A521-95243E432E6A}" destId="{340F75DE-F3DB-44F2-9306-54AD8748EE63}" srcOrd="2" destOrd="0" presId="urn:microsoft.com/office/officeart/2005/8/layout/cycle5"/>
    <dgm:cxn modelId="{F22D928C-0654-474F-81C9-48F72947245E}" type="presParOf" srcId="{F4AB1AE5-190F-4BE8-A521-95243E432E6A}" destId="{7446AC92-D7B3-4078-B57A-F1CB87B2472B}" srcOrd="3" destOrd="0" presId="urn:microsoft.com/office/officeart/2005/8/layout/cycle5"/>
    <dgm:cxn modelId="{1D3F96A1-E2ED-4068-BF5E-996493B523E5}" type="presParOf" srcId="{F4AB1AE5-190F-4BE8-A521-95243E432E6A}" destId="{A2AE19BB-2B0F-4EB9-B765-DFED65C53CA7}" srcOrd="4" destOrd="0" presId="urn:microsoft.com/office/officeart/2005/8/layout/cycle5"/>
    <dgm:cxn modelId="{4C1E0752-1935-4E3D-B943-FF16CFE6405F}" type="presParOf" srcId="{F4AB1AE5-190F-4BE8-A521-95243E432E6A}" destId="{4CEAC00E-5BFB-4D0D-B7B9-6A733258916B}" srcOrd="5" destOrd="0" presId="urn:microsoft.com/office/officeart/2005/8/layout/cycle5"/>
    <dgm:cxn modelId="{D9AA2EEC-D68F-4A7F-AB55-E6FD00111580}" type="presParOf" srcId="{F4AB1AE5-190F-4BE8-A521-95243E432E6A}" destId="{0D06E71A-57A7-4B7F-90E4-19C0A1F26049}" srcOrd="6" destOrd="0" presId="urn:microsoft.com/office/officeart/2005/8/layout/cycle5"/>
    <dgm:cxn modelId="{5469377C-8290-40BB-84ED-F644066DEBB4}" type="presParOf" srcId="{F4AB1AE5-190F-4BE8-A521-95243E432E6A}" destId="{0ADC0DFD-AACF-47CE-BAED-8E5F4779E7F9}" srcOrd="7" destOrd="0" presId="urn:microsoft.com/office/officeart/2005/8/layout/cycle5"/>
    <dgm:cxn modelId="{4B1EAEC4-A52D-424D-A8ED-17058147709D}" type="presParOf" srcId="{F4AB1AE5-190F-4BE8-A521-95243E432E6A}" destId="{5A1793B3-E940-4871-AE47-2013F445A435}" srcOrd="8" destOrd="0" presId="urn:microsoft.com/office/officeart/2005/8/layout/cycle5"/>
    <dgm:cxn modelId="{355B1A6A-6C0E-4D66-AEC1-7CB16B8F6223}" type="presParOf" srcId="{F4AB1AE5-190F-4BE8-A521-95243E432E6A}" destId="{19B9C569-0CB5-45A1-838B-64C1B933934E}" srcOrd="9" destOrd="0" presId="urn:microsoft.com/office/officeart/2005/8/layout/cycle5"/>
    <dgm:cxn modelId="{1A35E909-4AC2-43FE-9657-05A03B4CEE49}" type="presParOf" srcId="{F4AB1AE5-190F-4BE8-A521-95243E432E6A}" destId="{9A74385D-6348-4092-9CD6-AAF42C031085}" srcOrd="10" destOrd="0" presId="urn:microsoft.com/office/officeart/2005/8/layout/cycle5"/>
    <dgm:cxn modelId="{A4317F0B-6F2C-41F8-B64C-BD55189E0CCE}" type="presParOf" srcId="{F4AB1AE5-190F-4BE8-A521-95243E432E6A}" destId="{B8E28D69-98E5-4BF8-A969-9F78BEB15971}" srcOrd="11" destOrd="0" presId="urn:microsoft.com/office/officeart/2005/8/layout/cycle5"/>
  </dgm:cxnLst>
  <dgm:bg/>
  <dgm:whole/>
</dgm:dataModel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gif>
</file>

<file path=ppt/media/image3.gif>
</file>

<file path=ppt/media/image4.png>
</file>

<file path=ppt/media/image5.gif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ight Triangle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grpSp>
        <p:nvGrpSpPr>
          <p:cNvPr id="2" name="Group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e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8" name="Free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11" name="Free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Straight Connector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hevron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8" name="Chevron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en-US" dirty="0" smtClean="0"/>
              <a:t>Click icon to add picture</a:t>
            </a:r>
            <a:endParaRPr kumimoji="0"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9" name="Freeform 8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0" name="Right Triangle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Straight Connector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Chevron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13" name="Chevron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eform 12"/>
          <p:cNvSpPr>
            <a:spLocks/>
          </p:cNvSpPr>
          <p:nvPr/>
        </p:nvSpPr>
        <p:spPr bwMode="auto">
          <a:xfrm>
            <a:off x="716436" y="5001993"/>
            <a:ext cx="3802003" cy="1443111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2" name="Freeform 11"/>
          <p:cNvSpPr>
            <a:spLocks/>
          </p:cNvSpPr>
          <p:nvPr/>
        </p:nvSpPr>
        <p:spPr bwMode="auto">
          <a:xfrm>
            <a:off x="-53561" y="5785023"/>
            <a:ext cx="3802003" cy="8382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4" name="Right Triangle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45F6C60F-E32A-4654-AB40-69AE43D2AFD3}" type="datetimeFigureOut">
              <a:rPr lang="en-US" smtClean="0"/>
              <a:pPr/>
              <a:t>3/25/2021</a:t>
            </a:fld>
            <a:endParaRPr lang="en-US" dirty="0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en-US" dirty="0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F2D55F3E-9793-40FF-B843-8B37235739D9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13" r:id="rId1"/>
    <p:sldLayoutId id="2147483914" r:id="rId2"/>
    <p:sldLayoutId id="2147483915" r:id="rId3"/>
    <p:sldLayoutId id="2147483916" r:id="rId4"/>
    <p:sldLayoutId id="2147483917" r:id="rId5"/>
    <p:sldLayoutId id="2147483918" r:id="rId6"/>
    <p:sldLayoutId id="2147483919" r:id="rId7"/>
    <p:sldLayoutId id="2147483920" r:id="rId8"/>
    <p:sldLayoutId id="2147483921" r:id="rId9"/>
    <p:sldLayoutId id="2147483922" r:id="rId10"/>
    <p:sldLayoutId id="2147483923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gif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l"/>
            <a:r>
              <a:rPr lang="en-US" dirty="0" smtClean="0">
                <a:solidFill>
                  <a:schemeClr val="tx1">
                    <a:lumMod val="65000"/>
                  </a:schemeClr>
                </a:solidFill>
              </a:rPr>
              <a:t>Decision Making AI using Reinforcement Learning</a:t>
            </a:r>
            <a:endParaRPr lang="en-US" sz="3200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762000" y="3611607"/>
            <a:ext cx="7696200" cy="1199704"/>
          </a:xfrm>
        </p:spPr>
        <p:txBody>
          <a:bodyPr/>
          <a:lstStyle/>
          <a:p>
            <a:pPr algn="l"/>
            <a:r>
              <a:rPr lang="en-US" sz="2800" dirty="0" smtClean="0">
                <a:solidFill>
                  <a:schemeClr val="tx1">
                    <a:lumMod val="65000"/>
                  </a:schemeClr>
                </a:solidFill>
              </a:rPr>
              <a:t>Self Teaching Neural Network when Answers and Patterns are Unknown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352800" y="4572000"/>
            <a:ext cx="2514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By William Li</a:t>
            </a:r>
          </a:p>
        </p:txBody>
      </p:sp>
    </p:spTree>
  </p:cSld>
  <p:clrMapOvr>
    <a:masterClrMapping/>
  </p:clrMapOvr>
  <p:transition advTm="47297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Proportionate Reward</a:t>
            </a:r>
          </a:p>
          <a:p>
            <a:r>
              <a:rPr lang="en-US" sz="3200" dirty="0" smtClean="0"/>
              <a:t>Deeper Brain</a:t>
            </a:r>
          </a:p>
          <a:p>
            <a:r>
              <a:rPr lang="en-US" sz="3200" dirty="0" smtClean="0"/>
              <a:t>Train backwards from the end (If possible)</a:t>
            </a:r>
          </a:p>
          <a:p>
            <a:endParaRPr lang="en-US" sz="3200" dirty="0" smtClean="0"/>
          </a:p>
          <a:p>
            <a:r>
              <a:rPr lang="en-US" sz="3200" dirty="0" smtClean="0"/>
              <a:t>More time!</a:t>
            </a:r>
          </a:p>
          <a:p>
            <a:endParaRPr lang="en-US" sz="3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Insight</a:t>
            </a:r>
            <a:endParaRPr lang="en-US" dirty="0"/>
          </a:p>
        </p:txBody>
      </p:sp>
    </p:spTree>
  </p:cSld>
  <p:clrMapOvr>
    <a:masterClrMapping/>
  </p:clrMapOvr>
  <p:transition advTm="40375"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odel Turns2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33400" y="1178044"/>
            <a:ext cx="8001000" cy="567995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Results</a:t>
            </a:r>
            <a:endParaRPr lang="en-US" dirty="0"/>
          </a:p>
        </p:txBody>
      </p:sp>
    </p:spTree>
  </p:cSld>
  <p:clrMapOvr>
    <a:masterClrMapping/>
  </p:clrMapOvr>
  <p:transition advTm="8921"/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odel Turns2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91767" y="2362200"/>
            <a:ext cx="5152233" cy="3657600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Conclusion and Next Steps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33400" y="1219200"/>
            <a:ext cx="7620000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Neural Network Model Learned Game!</a:t>
            </a:r>
          </a:p>
          <a:p>
            <a:pPr lvl="1"/>
            <a:r>
              <a:rPr lang="en-US" sz="2400" dirty="0" smtClean="0"/>
              <a:t>Improvements from 11.5 turns with random moves, to 8.5 with learned patterns</a:t>
            </a:r>
          </a:p>
          <a:p>
            <a:pPr lvl="1">
              <a:buNone/>
            </a:pPr>
            <a:endParaRPr lang="en-US" sz="2800" dirty="0" smtClean="0"/>
          </a:p>
          <a:p>
            <a:pPr>
              <a:buNone/>
            </a:pPr>
            <a:endParaRPr lang="en-US" sz="2800" dirty="0" smtClean="0"/>
          </a:p>
          <a:p>
            <a:endParaRPr lang="en-US" sz="2800" dirty="0" smtClean="0"/>
          </a:p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533400" y="3352800"/>
            <a:ext cx="3810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u="sng" dirty="0" smtClean="0"/>
              <a:t>What’s Next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More Training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Increase Complexity</a:t>
            </a:r>
          </a:p>
          <a:p>
            <a:pPr lvl="1">
              <a:buFont typeface="Arial" pitchFamily="34" charset="0"/>
              <a:buChar char="•"/>
            </a:pPr>
            <a:r>
              <a:rPr lang="en-US" sz="2400" dirty="0" smtClean="0"/>
              <a:t>Add More States</a:t>
            </a:r>
          </a:p>
          <a:p>
            <a:pPr>
              <a:buFont typeface="Arial" pitchFamily="34" charset="0"/>
              <a:buChar char="•"/>
            </a:pPr>
            <a:r>
              <a:rPr lang="en-US" sz="2400" dirty="0" smtClean="0"/>
              <a:t>Introduce Competitive Versus Element</a:t>
            </a:r>
          </a:p>
          <a:p>
            <a:endParaRPr lang="en-US" dirty="0"/>
          </a:p>
        </p:txBody>
      </p:sp>
    </p:spTree>
  </p:cSld>
  <p:clrMapOvr>
    <a:masterClrMapping/>
  </p:clrMapOvr>
  <p:transition advTm="27094"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dirty="0" smtClean="0"/>
          </a:p>
          <a:p>
            <a:r>
              <a:rPr lang="en-US" dirty="0" smtClean="0"/>
              <a:t>See the code at</a:t>
            </a:r>
          </a:p>
          <a:p>
            <a:r>
              <a:rPr lang="en-US" dirty="0" smtClean="0">
                <a:solidFill>
                  <a:srgbClr val="00B0F0"/>
                </a:solidFill>
              </a:rPr>
              <a:t>https://github.com/li-william-wl/ReinforcementLearningAI</a:t>
            </a:r>
          </a:p>
          <a:p>
            <a:pPr>
              <a:buNone/>
            </a:pP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Play the Game the AI trained on at</a:t>
            </a:r>
          </a:p>
          <a:p>
            <a:r>
              <a:rPr lang="en-US" dirty="0" smtClean="0">
                <a:solidFill>
                  <a:srgbClr val="00B0F0"/>
                </a:solidFill>
              </a:rPr>
              <a:t>https://bit.ly/3ch2GWA</a:t>
            </a:r>
          </a:p>
          <a:p>
            <a:endParaRPr lang="en-US" dirty="0" smtClean="0"/>
          </a:p>
          <a:p>
            <a:endParaRPr lang="en-US" dirty="0" smtClean="0">
              <a:solidFill>
                <a:srgbClr val="00B0F0"/>
              </a:solidFill>
            </a:endParaRPr>
          </a:p>
          <a:p>
            <a:r>
              <a:rPr lang="en-US" dirty="0" smtClean="0"/>
              <a:t>Appendix Source:</a:t>
            </a:r>
          </a:p>
          <a:p>
            <a:r>
              <a:rPr lang="en-US" sz="1200" dirty="0" smtClean="0"/>
              <a:t>A: https://medium.com/robotic-arm-control-using-deep-reinforcement/robotic-arm-control-using-deep-reinforcement-learning-3443969f7d0f</a:t>
            </a:r>
          </a:p>
          <a:p>
            <a:endParaRPr lang="en-US" sz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Thank you for Listening</a:t>
            </a:r>
            <a:br>
              <a:rPr lang="en-US" sz="3200" dirty="0" smtClean="0"/>
            </a:br>
            <a:r>
              <a:rPr lang="en-US" sz="3200" dirty="0" smtClean="0"/>
              <a:t>Any Questions? Catch me in Session Room After!</a:t>
            </a:r>
            <a:endParaRPr lang="en-US" sz="3200" dirty="0"/>
          </a:p>
        </p:txBody>
      </p:sp>
    </p:spTree>
  </p:cSld>
  <p:clrMapOvr>
    <a:masterClrMapping/>
  </p:clrMapOvr>
  <p:transition advTm="16156"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Wills_GIF_Ver.2_Speedup.gif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09019" y="1481138"/>
            <a:ext cx="4525962" cy="4525962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Rules</a:t>
            </a:r>
            <a:endParaRPr lang="en-US" dirty="0"/>
          </a:p>
        </p:txBody>
      </p:sp>
    </p:spTree>
  </p:cSld>
  <p:clrMapOvr>
    <a:masterClrMapping/>
  </p:clrMapOvr>
  <p:transition advTm="1265"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1 Z6y1o--7YzFLa-mRVDMcIg.gif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14400" y="1524000"/>
            <a:ext cx="7315199" cy="4114799"/>
          </a:xfr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Reinforcement Learning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029200" y="5867400"/>
            <a:ext cx="3581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Img Source: See Appendix A </a:t>
            </a:r>
          </a:p>
        </p:txBody>
      </p:sp>
    </p:spTree>
  </p:cSld>
  <p:clrMapOvr>
    <a:masterClrMapping/>
  </p:clrMapOvr>
  <p:transition advTm="45890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457200" y="1481138"/>
          <a:ext cx="8229600" cy="45259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 of Attack</a:t>
            </a:r>
            <a:endParaRPr lang="en-US" dirty="0"/>
          </a:p>
        </p:txBody>
      </p:sp>
    </p:spTree>
  </p:cSld>
  <p:clrMapOvr>
    <a:masterClrMapping/>
  </p:clrMapOvr>
  <p:transition advTm="50938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2819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Training Overview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ransition advTm="5343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2819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Training Overview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Arrow Connector 4"/>
          <p:cNvCxnSpPr/>
          <p:nvPr/>
        </p:nvCxnSpPr>
        <p:spPr>
          <a:xfrm rot="5400000">
            <a:off x="4152900" y="2019300"/>
            <a:ext cx="6858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971800" y="2895600"/>
            <a:ext cx="350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AI: “I think the quality scores for this state are:”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[-0.05,-0.01,0.02, 0.5]</a:t>
            </a:r>
            <a:endParaRPr lang="en-US" dirty="0"/>
          </a:p>
        </p:txBody>
      </p:sp>
    </p:spTree>
  </p:cSld>
  <p:clrMapOvr>
    <a:masterClrMapping/>
  </p:clrMapOvr>
  <p:transition advTm="10359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2819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Training Overview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971800" y="2895600"/>
            <a:ext cx="350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AI: “Let’s go with Choice 4, the best move”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[-0.05,-0.01,0.02, </a:t>
            </a:r>
            <a:r>
              <a:rPr lang="en-US" b="1" i="1" dirty="0" smtClean="0"/>
              <a:t>0.5</a:t>
            </a:r>
            <a:r>
              <a:rPr lang="en-US" dirty="0" smtClean="0"/>
              <a:t>]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rot="10800000">
            <a:off x="6324600" y="3429000"/>
            <a:ext cx="3810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Tm="5750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2819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Training Overview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971800" y="2895600"/>
            <a:ext cx="350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AI:”That was a terrible move! Actual score, </a:t>
            </a:r>
            <a:r>
              <a:rPr lang="en-US" b="1" i="1" dirty="0" smtClean="0"/>
              <a:t>-0.5</a:t>
            </a:r>
            <a:r>
              <a:rPr lang="en-US" dirty="0" smtClean="0"/>
              <a:t>”</a:t>
            </a:r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[-0.05,-0.01,0.02, </a:t>
            </a:r>
            <a:r>
              <a:rPr lang="en-US" b="1" i="1" dirty="0" smtClean="0">
                <a:solidFill>
                  <a:srgbClr val="FF0000"/>
                </a:solidFill>
              </a:rPr>
              <a:t>0.5</a:t>
            </a:r>
            <a:r>
              <a:rPr lang="en-US" dirty="0" smtClean="0"/>
              <a:t>]</a:t>
            </a:r>
            <a:endParaRPr lang="en-US" dirty="0"/>
          </a:p>
        </p:txBody>
      </p:sp>
      <p:cxnSp>
        <p:nvCxnSpPr>
          <p:cNvPr id="11" name="Straight Arrow Connector 10"/>
          <p:cNvCxnSpPr/>
          <p:nvPr/>
        </p:nvCxnSpPr>
        <p:spPr>
          <a:xfrm rot="5400000" flipH="1" flipV="1">
            <a:off x="4076700" y="4762500"/>
            <a:ext cx="8382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Tm="8969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2819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Training Overview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2971800" y="2895600"/>
            <a:ext cx="35052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AI: “I should have predicted:”</a:t>
            </a:r>
          </a:p>
          <a:p>
            <a:endParaRPr lang="en-US" dirty="0"/>
          </a:p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[-0.05,-0.01,0.02, </a:t>
            </a:r>
            <a:r>
              <a:rPr lang="en-US" b="1" i="1" dirty="0" smtClean="0">
                <a:solidFill>
                  <a:srgbClr val="00B050"/>
                </a:solidFill>
              </a:rPr>
              <a:t>-0.5</a:t>
            </a:r>
            <a:r>
              <a:rPr lang="en-US" dirty="0" smtClean="0"/>
              <a:t>]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438400" y="3429000"/>
            <a:ext cx="457200" cy="1588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advTm="4672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457200" y="274638"/>
            <a:ext cx="28194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Training Overview</a:t>
            </a:r>
            <a:endParaRPr lang="en-US" dirty="0"/>
          </a:p>
        </p:txBody>
      </p:sp>
      <p:graphicFrame>
        <p:nvGraphicFramePr>
          <p:cNvPr id="7" name="Content Placeholder 6"/>
          <p:cNvGraphicFramePr>
            <a:graphicFrameLocks noGrp="1"/>
          </p:cNvGraphicFramePr>
          <p:nvPr>
            <p:ph idx="1"/>
          </p:nvPr>
        </p:nvGraphicFramePr>
        <p:xfrm>
          <a:off x="0" y="0"/>
          <a:ext cx="9144000" cy="685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9" name="Picture 8" descr="CodeCogsEqn(5).gif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66987" y="3111789"/>
            <a:ext cx="4010025" cy="634421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819400" y="2209800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Q-Learning</a:t>
            </a:r>
          </a:p>
        </p:txBody>
      </p:sp>
    </p:spTree>
  </p:cSld>
  <p:clrMapOvr>
    <a:masterClrMapping/>
  </p:clrMapOvr>
  <p:transition advTm="22938"/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oncourse">
  <a:themeElements>
    <a:clrScheme name="Concourse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Concourse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Concours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1519</TotalTime>
  <Words>381</Words>
  <Application>Microsoft Office PowerPoint</Application>
  <PresentationFormat>On-screen Show (4:3)</PresentationFormat>
  <Paragraphs>94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Concourse</vt:lpstr>
      <vt:lpstr>Decision Making AI using Reinforcement Learning</vt:lpstr>
      <vt:lpstr>Why Reinforcement Learning</vt:lpstr>
      <vt:lpstr>Plan of Attack</vt:lpstr>
      <vt:lpstr>Training Overview</vt:lpstr>
      <vt:lpstr>Training Overview</vt:lpstr>
      <vt:lpstr>Training Overview</vt:lpstr>
      <vt:lpstr>Training Overview</vt:lpstr>
      <vt:lpstr>Training Overview</vt:lpstr>
      <vt:lpstr>Training Overview</vt:lpstr>
      <vt:lpstr>Key Insight</vt:lpstr>
      <vt:lpstr>Results</vt:lpstr>
      <vt:lpstr>Conclusion and Next Steps</vt:lpstr>
      <vt:lpstr>Thank you for Listening Any Questions? Catch me in Session Room After!</vt:lpstr>
      <vt:lpstr>Game Rules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Reinforcement Learning</dc:title>
  <dc:creator>Windows User</dc:creator>
  <cp:lastModifiedBy>Windows User</cp:lastModifiedBy>
  <cp:revision>105</cp:revision>
  <dcterms:created xsi:type="dcterms:W3CDTF">2021-03-23T19:46:47Z</dcterms:created>
  <dcterms:modified xsi:type="dcterms:W3CDTF">2021-03-25T16:08:39Z</dcterms:modified>
</cp:coreProperties>
</file>

<file path=docProps/thumbnail.jpeg>
</file>